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5" r:id="rId5"/>
  </p:sldMasterIdLst>
  <p:notesMasterIdLst>
    <p:notesMasterId r:id="rId10"/>
  </p:notesMasterIdLst>
  <p:handoutMasterIdLst>
    <p:handoutMasterId r:id="rId11"/>
  </p:handoutMasterIdLst>
  <p:sldIdLst>
    <p:sldId id="348" r:id="rId6"/>
    <p:sldId id="343" r:id="rId7"/>
    <p:sldId id="349" r:id="rId8"/>
    <p:sldId id="342" r:id="rId9"/>
  </p:sldIdLst>
  <p:sldSz cx="7772400" cy="10058400"/>
  <p:notesSz cx="7102475" cy="9388475"/>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6B3616-2A48-C605-0402-88A43638D017}" name="Oshinski, Katie" initials="OK" userId="S::katie.oshinski@optum.com::86988ff7-64b4-46db-8eb4-4ff97821c04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5EC"/>
    <a:srgbClr val="FBF9F4"/>
    <a:srgbClr val="002677"/>
    <a:srgbClr val="61D661"/>
    <a:srgbClr val="FF40FF"/>
    <a:srgbClr val="FAF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6D4726-8273-43CE-96CE-764AC8688C17}" v="41" dt="2024-03-01T15:50:03.257"/>
  </p1510:revLst>
</p1510:revInfo>
</file>

<file path=ppt/tableStyles.xml><?xml version="1.0" encoding="utf-8"?>
<a:tblStyleLst xmlns:a="http://schemas.openxmlformats.org/drawingml/2006/main" def="{9D7B26C5-4107-4FEC-AEDC-1716B250A1EF}">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2118" y="-642"/>
      </p:cViewPr>
      <p:guideLst/>
    </p:cSldViewPr>
  </p:slideViewPr>
  <p:notesTextViewPr>
    <p:cViewPr>
      <p:scale>
        <a:sx n="1" d="1"/>
        <a:sy n="1" d="1"/>
      </p:scale>
      <p:origin x="0" y="0"/>
    </p:cViewPr>
  </p:notesTextViewPr>
  <p:notesViewPr>
    <p:cSldViewPr snapToGrid="0">
      <p:cViewPr>
        <p:scale>
          <a:sx n="1" d="2"/>
          <a:sy n="1" d="2"/>
        </p:scale>
        <p:origin x="0" y="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cchi, Dan R" userId="d2ef8aff-f482-49d0-bf25-b02a52218fa3" providerId="ADAL" clId="{C46D4726-8273-43CE-96CE-764AC8688C17}"/>
    <pc:docChg chg="undo redo custSel delSld modSld">
      <pc:chgData name="Kocchi, Dan R" userId="d2ef8aff-f482-49d0-bf25-b02a52218fa3" providerId="ADAL" clId="{C46D4726-8273-43CE-96CE-764AC8688C17}" dt="2024-03-01T17:01:40.762" v="5272" actId="20577"/>
      <pc:docMkLst>
        <pc:docMk/>
      </pc:docMkLst>
      <pc:sldChg chg="addSp delSp modSp mod">
        <pc:chgData name="Kocchi, Dan R" userId="d2ef8aff-f482-49d0-bf25-b02a52218fa3" providerId="ADAL" clId="{C46D4726-8273-43CE-96CE-764AC8688C17}" dt="2024-03-01T17:01:40.762" v="5272" actId="20577"/>
        <pc:sldMkLst>
          <pc:docMk/>
          <pc:sldMk cId="1523043883" sldId="342"/>
        </pc:sldMkLst>
        <pc:spChg chg="del">
          <ac:chgData name="Kocchi, Dan R" userId="d2ef8aff-f482-49d0-bf25-b02a52218fa3" providerId="ADAL" clId="{C46D4726-8273-43CE-96CE-764AC8688C17}" dt="2024-02-13T15:34:27.949" v="4838" actId="478"/>
          <ac:spMkLst>
            <pc:docMk/>
            <pc:sldMk cId="1523043883" sldId="342"/>
            <ac:spMk id="3" creationId="{2441AA27-2340-FB58-F90D-E3062CA2BF29}"/>
          </ac:spMkLst>
        </pc:spChg>
        <pc:spChg chg="mod">
          <ac:chgData name="Kocchi, Dan R" userId="d2ef8aff-f482-49d0-bf25-b02a52218fa3" providerId="ADAL" clId="{C46D4726-8273-43CE-96CE-764AC8688C17}" dt="2024-02-13T16:00:19.710" v="4862" actId="20577"/>
          <ac:spMkLst>
            <pc:docMk/>
            <pc:sldMk cId="1523043883" sldId="342"/>
            <ac:spMk id="13" creationId="{4859526B-C36F-3653-A2E8-BB3FB0E1AABF}"/>
          </ac:spMkLst>
        </pc:spChg>
        <pc:spChg chg="mod">
          <ac:chgData name="Kocchi, Dan R" userId="d2ef8aff-f482-49d0-bf25-b02a52218fa3" providerId="ADAL" clId="{C46D4726-8273-43CE-96CE-764AC8688C17}" dt="2024-02-13T15:34:30.460" v="4839" actId="6549"/>
          <ac:spMkLst>
            <pc:docMk/>
            <pc:sldMk cId="1523043883" sldId="342"/>
            <ac:spMk id="43" creationId="{FFF4A8FD-C6AD-8106-0DF9-DAE787CBE01B}"/>
          </ac:spMkLst>
        </pc:spChg>
        <pc:graphicFrameChg chg="mod modGraphic">
          <ac:chgData name="Kocchi, Dan R" userId="d2ef8aff-f482-49d0-bf25-b02a52218fa3" providerId="ADAL" clId="{C46D4726-8273-43CE-96CE-764AC8688C17}" dt="2024-02-13T15:29:11.245" v="4375" actId="2165"/>
          <ac:graphicFrameMkLst>
            <pc:docMk/>
            <pc:sldMk cId="1523043883" sldId="342"/>
            <ac:graphicFrameMk id="18" creationId="{68DEDC8B-F8A5-4F73-A83B-DCEA474C1582}"/>
          </ac:graphicFrameMkLst>
        </pc:graphicFrameChg>
        <pc:graphicFrameChg chg="add del mod modGraphic">
          <ac:chgData name="Kocchi, Dan R" userId="d2ef8aff-f482-49d0-bf25-b02a52218fa3" providerId="ADAL" clId="{C46D4726-8273-43CE-96CE-764AC8688C17}" dt="2024-03-01T17:01:40.762" v="5272" actId="20577"/>
          <ac:graphicFrameMkLst>
            <pc:docMk/>
            <pc:sldMk cId="1523043883" sldId="342"/>
            <ac:graphicFrameMk id="20" creationId="{B7E7CA38-361B-7A2B-BA49-2F4BAD65A2B6}"/>
          </ac:graphicFrameMkLst>
        </pc:graphicFrameChg>
      </pc:sldChg>
      <pc:sldChg chg="addSp delSp modSp mod">
        <pc:chgData name="Kocchi, Dan R" userId="d2ef8aff-f482-49d0-bf25-b02a52218fa3" providerId="ADAL" clId="{C46D4726-8273-43CE-96CE-764AC8688C17}" dt="2024-02-13T15:41:22.895" v="4846" actId="20577"/>
        <pc:sldMkLst>
          <pc:docMk/>
          <pc:sldMk cId="3265388840" sldId="343"/>
        </pc:sldMkLst>
        <pc:spChg chg="add mod">
          <ac:chgData name="Kocchi, Dan R" userId="d2ef8aff-f482-49d0-bf25-b02a52218fa3" providerId="ADAL" clId="{C46D4726-8273-43CE-96CE-764AC8688C17}" dt="2024-02-02T18:27:11.007" v="4077"/>
          <ac:spMkLst>
            <pc:docMk/>
            <pc:sldMk cId="3265388840" sldId="343"/>
            <ac:spMk id="3" creationId="{B92AD9BC-785C-D90C-A429-CE38FB5CF50E}"/>
          </ac:spMkLst>
        </pc:spChg>
        <pc:spChg chg="del">
          <ac:chgData name="Kocchi, Dan R" userId="d2ef8aff-f482-49d0-bf25-b02a52218fa3" providerId="ADAL" clId="{C46D4726-8273-43CE-96CE-764AC8688C17}" dt="2024-02-01T15:11:50.760" v="20" actId="478"/>
          <ac:spMkLst>
            <pc:docMk/>
            <pc:sldMk cId="3265388840" sldId="343"/>
            <ac:spMk id="3" creationId="{E545B2F7-2510-2D75-6EC9-9BC03C77A10A}"/>
          </ac:spMkLst>
        </pc:spChg>
        <pc:spChg chg="add mod">
          <ac:chgData name="Kocchi, Dan R" userId="d2ef8aff-f482-49d0-bf25-b02a52218fa3" providerId="ADAL" clId="{C46D4726-8273-43CE-96CE-764AC8688C17}" dt="2024-02-01T15:13:01.542" v="33" actId="1076"/>
          <ac:spMkLst>
            <pc:docMk/>
            <pc:sldMk cId="3265388840" sldId="343"/>
            <ac:spMk id="6" creationId="{A5C37C95-84FB-04FD-2C83-708E538AF9BE}"/>
          </ac:spMkLst>
        </pc:spChg>
        <pc:spChg chg="add mod">
          <ac:chgData name="Kocchi, Dan R" userId="d2ef8aff-f482-49d0-bf25-b02a52218fa3" providerId="ADAL" clId="{C46D4726-8273-43CE-96CE-764AC8688C17}" dt="2024-02-01T15:12:39.558" v="28" actId="113"/>
          <ac:spMkLst>
            <pc:docMk/>
            <pc:sldMk cId="3265388840" sldId="343"/>
            <ac:spMk id="7" creationId="{87FA5169-E4F6-7D0F-0DF5-2DE3058FACDA}"/>
          </ac:spMkLst>
        </pc:spChg>
        <pc:spChg chg="add mod">
          <ac:chgData name="Kocchi, Dan R" userId="d2ef8aff-f482-49d0-bf25-b02a52218fa3" providerId="ADAL" clId="{C46D4726-8273-43CE-96CE-764AC8688C17}" dt="2024-02-02T18:27:11.007" v="4077"/>
          <ac:spMkLst>
            <pc:docMk/>
            <pc:sldMk cId="3265388840" sldId="343"/>
            <ac:spMk id="9" creationId="{C3D7B92F-3FE1-0687-29E0-ECDA38DFA2BB}"/>
          </ac:spMkLst>
        </pc:spChg>
        <pc:spChg chg="mod">
          <ac:chgData name="Kocchi, Dan R" userId="d2ef8aff-f482-49d0-bf25-b02a52218fa3" providerId="ADAL" clId="{C46D4726-8273-43CE-96CE-764AC8688C17}" dt="2024-02-01T15:55:00.219" v="351" actId="20577"/>
          <ac:spMkLst>
            <pc:docMk/>
            <pc:sldMk cId="3265388840" sldId="343"/>
            <ac:spMk id="10" creationId="{684DD4D8-074B-5D46-1E50-FF3D3C27CC43}"/>
          </ac:spMkLst>
        </pc:spChg>
        <pc:spChg chg="del">
          <ac:chgData name="Kocchi, Dan R" userId="d2ef8aff-f482-49d0-bf25-b02a52218fa3" providerId="ADAL" clId="{C46D4726-8273-43CE-96CE-764AC8688C17}" dt="2024-02-01T15:12:23.063" v="23" actId="478"/>
          <ac:spMkLst>
            <pc:docMk/>
            <pc:sldMk cId="3265388840" sldId="343"/>
            <ac:spMk id="11" creationId="{5F7FA6E9-A3F5-18EE-2312-0AD9044C41C1}"/>
          </ac:spMkLst>
        </pc:spChg>
        <pc:spChg chg="add mod">
          <ac:chgData name="Kocchi, Dan R" userId="d2ef8aff-f482-49d0-bf25-b02a52218fa3" providerId="ADAL" clId="{C46D4726-8273-43CE-96CE-764AC8688C17}" dt="2024-02-13T15:15:40.607" v="4126" actId="20577"/>
          <ac:spMkLst>
            <pc:docMk/>
            <pc:sldMk cId="3265388840" sldId="343"/>
            <ac:spMk id="11" creationId="{8A59B887-044B-4606-7B80-1ADD38DC9856}"/>
          </ac:spMkLst>
        </pc:spChg>
        <pc:spChg chg="mod">
          <ac:chgData name="Kocchi, Dan R" userId="d2ef8aff-f482-49d0-bf25-b02a52218fa3" providerId="ADAL" clId="{C46D4726-8273-43CE-96CE-764AC8688C17}" dt="2024-02-01T16:30:02.692" v="821" actId="20577"/>
          <ac:spMkLst>
            <pc:docMk/>
            <pc:sldMk cId="3265388840" sldId="343"/>
            <ac:spMk id="13" creationId="{0D579981-BCF1-F655-200C-F4A379399B8F}"/>
          </ac:spMkLst>
        </pc:spChg>
        <pc:spChg chg="mod">
          <ac:chgData name="Kocchi, Dan R" userId="d2ef8aff-f482-49d0-bf25-b02a52218fa3" providerId="ADAL" clId="{C46D4726-8273-43CE-96CE-764AC8688C17}" dt="2024-02-01T15:12:51.602" v="32" actId="1076"/>
          <ac:spMkLst>
            <pc:docMk/>
            <pc:sldMk cId="3265388840" sldId="343"/>
            <ac:spMk id="14" creationId="{C9D7B8E4-BDB3-4E02-804B-407D5F01D2DA}"/>
          </ac:spMkLst>
        </pc:spChg>
        <pc:spChg chg="add mod">
          <ac:chgData name="Kocchi, Dan R" userId="d2ef8aff-f482-49d0-bf25-b02a52218fa3" providerId="ADAL" clId="{C46D4726-8273-43CE-96CE-764AC8688C17}" dt="2024-02-01T15:14:50.303" v="38" actId="1076"/>
          <ac:spMkLst>
            <pc:docMk/>
            <pc:sldMk cId="3265388840" sldId="343"/>
            <ac:spMk id="17" creationId="{43A5FB65-DA0B-6D96-F571-64F10D5D8E31}"/>
          </ac:spMkLst>
        </pc:spChg>
        <pc:spChg chg="add del mod">
          <ac:chgData name="Kocchi, Dan R" userId="d2ef8aff-f482-49d0-bf25-b02a52218fa3" providerId="ADAL" clId="{C46D4726-8273-43CE-96CE-764AC8688C17}" dt="2024-02-02T18:27:09.944" v="4076" actId="478"/>
          <ac:spMkLst>
            <pc:docMk/>
            <pc:sldMk cId="3265388840" sldId="343"/>
            <ac:spMk id="19" creationId="{BBB94D66-5C1C-4E94-54BD-97F19A73D7A9}"/>
          </ac:spMkLst>
        </pc:spChg>
        <pc:spChg chg="add del mod">
          <ac:chgData name="Kocchi, Dan R" userId="d2ef8aff-f482-49d0-bf25-b02a52218fa3" providerId="ADAL" clId="{C46D4726-8273-43CE-96CE-764AC8688C17}" dt="2024-02-02T18:27:09.944" v="4076" actId="478"/>
          <ac:spMkLst>
            <pc:docMk/>
            <pc:sldMk cId="3265388840" sldId="343"/>
            <ac:spMk id="21" creationId="{022E364B-1E3E-651D-072A-B0D3EB80CF8D}"/>
          </ac:spMkLst>
        </pc:spChg>
        <pc:spChg chg="add mod">
          <ac:chgData name="Kocchi, Dan R" userId="d2ef8aff-f482-49d0-bf25-b02a52218fa3" providerId="ADAL" clId="{C46D4726-8273-43CE-96CE-764AC8688C17}" dt="2024-02-01T15:31:07.743" v="144" actId="20577"/>
          <ac:spMkLst>
            <pc:docMk/>
            <pc:sldMk cId="3265388840" sldId="343"/>
            <ac:spMk id="22" creationId="{3814B8BF-0CFF-BB97-4FDE-C943F69D0288}"/>
          </ac:spMkLst>
        </pc:spChg>
        <pc:spChg chg="add mod">
          <ac:chgData name="Kocchi, Dan R" userId="d2ef8aff-f482-49d0-bf25-b02a52218fa3" providerId="ADAL" clId="{C46D4726-8273-43CE-96CE-764AC8688C17}" dt="2024-02-01T16:11:55.560" v="562"/>
          <ac:spMkLst>
            <pc:docMk/>
            <pc:sldMk cId="3265388840" sldId="343"/>
            <ac:spMk id="24" creationId="{9907B2BD-F5B0-6560-FA39-B0BF61519F74}"/>
          </ac:spMkLst>
        </pc:spChg>
        <pc:spChg chg="add mod">
          <ac:chgData name="Kocchi, Dan R" userId="d2ef8aff-f482-49d0-bf25-b02a52218fa3" providerId="ADAL" clId="{C46D4726-8273-43CE-96CE-764AC8688C17}" dt="2024-02-13T15:15:30.735" v="4114" actId="20577"/>
          <ac:spMkLst>
            <pc:docMk/>
            <pc:sldMk cId="3265388840" sldId="343"/>
            <ac:spMk id="25" creationId="{02641FA4-19B6-6C78-1BB3-8B79E1D23395}"/>
          </ac:spMkLst>
        </pc:spChg>
        <pc:spChg chg="add mod">
          <ac:chgData name="Kocchi, Dan R" userId="d2ef8aff-f482-49d0-bf25-b02a52218fa3" providerId="ADAL" clId="{C46D4726-8273-43CE-96CE-764AC8688C17}" dt="2024-02-13T15:39:49.872" v="4840"/>
          <ac:spMkLst>
            <pc:docMk/>
            <pc:sldMk cId="3265388840" sldId="343"/>
            <ac:spMk id="26" creationId="{A408F501-0EF4-E939-6B39-BEC9F5585F8A}"/>
          </ac:spMkLst>
        </pc:spChg>
        <pc:spChg chg="add mod">
          <ac:chgData name="Kocchi, Dan R" userId="d2ef8aff-f482-49d0-bf25-b02a52218fa3" providerId="ADAL" clId="{C46D4726-8273-43CE-96CE-764AC8688C17}" dt="2024-02-13T15:39:57.416" v="4843" actId="20577"/>
          <ac:spMkLst>
            <pc:docMk/>
            <pc:sldMk cId="3265388840" sldId="343"/>
            <ac:spMk id="27" creationId="{678451EC-6BD4-70BD-D5FA-37D63A83A1A6}"/>
          </ac:spMkLst>
        </pc:spChg>
        <pc:spChg chg="del mod">
          <ac:chgData name="Kocchi, Dan R" userId="d2ef8aff-f482-49d0-bf25-b02a52218fa3" providerId="ADAL" clId="{C46D4726-8273-43CE-96CE-764AC8688C17}" dt="2024-02-13T15:15:25.772" v="4109" actId="478"/>
          <ac:spMkLst>
            <pc:docMk/>
            <pc:sldMk cId="3265388840" sldId="343"/>
            <ac:spMk id="28" creationId="{FEC8B001-4644-384E-EA73-437719F04CFC}"/>
          </ac:spMkLst>
        </pc:spChg>
        <pc:spChg chg="add mod">
          <ac:chgData name="Kocchi, Dan R" userId="d2ef8aff-f482-49d0-bf25-b02a52218fa3" providerId="ADAL" clId="{C46D4726-8273-43CE-96CE-764AC8688C17}" dt="2024-02-13T15:41:16.590" v="4844"/>
          <ac:spMkLst>
            <pc:docMk/>
            <pc:sldMk cId="3265388840" sldId="343"/>
            <ac:spMk id="29" creationId="{0FD766D0-3C4D-B653-CE0D-A5DE184BA7C3}"/>
          </ac:spMkLst>
        </pc:spChg>
        <pc:spChg chg="add mod">
          <ac:chgData name="Kocchi, Dan R" userId="d2ef8aff-f482-49d0-bf25-b02a52218fa3" providerId="ADAL" clId="{C46D4726-8273-43CE-96CE-764AC8688C17}" dt="2024-02-13T15:41:22.895" v="4846" actId="20577"/>
          <ac:spMkLst>
            <pc:docMk/>
            <pc:sldMk cId="3265388840" sldId="343"/>
            <ac:spMk id="30" creationId="{A2C9C8AE-4A8B-0491-CF59-31BF7FBFD3BC}"/>
          </ac:spMkLst>
        </pc:spChg>
        <pc:spChg chg="mod">
          <ac:chgData name="Kocchi, Dan R" userId="d2ef8aff-f482-49d0-bf25-b02a52218fa3" providerId="ADAL" clId="{C46D4726-8273-43CE-96CE-764AC8688C17}" dt="2024-02-01T15:30:01.298" v="131" actId="1076"/>
          <ac:spMkLst>
            <pc:docMk/>
            <pc:sldMk cId="3265388840" sldId="343"/>
            <ac:spMk id="39" creationId="{2AEBDFFC-33B1-2DA6-1E9A-9B9BD3DBCBB0}"/>
          </ac:spMkLst>
        </pc:spChg>
        <pc:spChg chg="mod">
          <ac:chgData name="Kocchi, Dan R" userId="d2ef8aff-f482-49d0-bf25-b02a52218fa3" providerId="ADAL" clId="{C46D4726-8273-43CE-96CE-764AC8688C17}" dt="2024-02-02T18:27:20.668" v="4079" actId="108"/>
          <ac:spMkLst>
            <pc:docMk/>
            <pc:sldMk cId="3265388840" sldId="343"/>
            <ac:spMk id="43" creationId="{FFF4A8FD-C6AD-8106-0DF9-DAE787CBE01B}"/>
          </ac:spMkLst>
        </pc:spChg>
        <pc:picChg chg="add mod">
          <ac:chgData name="Kocchi, Dan R" userId="d2ef8aff-f482-49d0-bf25-b02a52218fa3" providerId="ADAL" clId="{C46D4726-8273-43CE-96CE-764AC8688C17}" dt="2024-02-01T15:11:51.186" v="21"/>
          <ac:picMkLst>
            <pc:docMk/>
            <pc:sldMk cId="3265388840" sldId="343"/>
            <ac:picMk id="5" creationId="{9CD119FB-4B69-20AD-F7D5-048B50798F0A}"/>
          </ac:picMkLst>
        </pc:picChg>
      </pc:sldChg>
      <pc:sldChg chg="modSp mod">
        <pc:chgData name="Kocchi, Dan R" userId="d2ef8aff-f482-49d0-bf25-b02a52218fa3" providerId="ADAL" clId="{C46D4726-8273-43CE-96CE-764AC8688C17}" dt="2024-02-01T15:10:49.355" v="19" actId="20577"/>
        <pc:sldMkLst>
          <pc:docMk/>
          <pc:sldMk cId="1573194328" sldId="348"/>
        </pc:sldMkLst>
        <pc:spChg chg="mod">
          <ac:chgData name="Kocchi, Dan R" userId="d2ef8aff-f482-49d0-bf25-b02a52218fa3" providerId="ADAL" clId="{C46D4726-8273-43CE-96CE-764AC8688C17}" dt="2024-02-01T15:10:44.924" v="18" actId="20577"/>
          <ac:spMkLst>
            <pc:docMk/>
            <pc:sldMk cId="1573194328" sldId="348"/>
            <ac:spMk id="3" creationId="{8B47CBE5-2677-9CDC-5571-1E3B70EBA537}"/>
          </ac:spMkLst>
        </pc:spChg>
        <pc:spChg chg="mod">
          <ac:chgData name="Kocchi, Dan R" userId="d2ef8aff-f482-49d0-bf25-b02a52218fa3" providerId="ADAL" clId="{C46D4726-8273-43CE-96CE-764AC8688C17}" dt="2024-02-01T15:10:49.355" v="19" actId="20577"/>
          <ac:spMkLst>
            <pc:docMk/>
            <pc:sldMk cId="1573194328" sldId="348"/>
            <ac:spMk id="11" creationId="{78D1ECEA-BEE7-74E4-40F2-82CBBA7F4F82}"/>
          </ac:spMkLst>
        </pc:spChg>
      </pc:sldChg>
      <pc:sldChg chg="addSp delSp modSp mod modNotesTx">
        <pc:chgData name="Kocchi, Dan R" userId="d2ef8aff-f482-49d0-bf25-b02a52218fa3" providerId="ADAL" clId="{C46D4726-8273-43CE-96CE-764AC8688C17}" dt="2024-03-01T16:48:44.083" v="5255" actId="20577"/>
        <pc:sldMkLst>
          <pc:docMk/>
          <pc:sldMk cId="724443051" sldId="349"/>
        </pc:sldMkLst>
        <pc:spChg chg="del">
          <ac:chgData name="Kocchi, Dan R" userId="d2ef8aff-f482-49d0-bf25-b02a52218fa3" providerId="ADAL" clId="{C46D4726-8273-43CE-96CE-764AC8688C17}" dt="2024-02-13T14:44:01.492" v="4098" actId="478"/>
          <ac:spMkLst>
            <pc:docMk/>
            <pc:sldMk cId="724443051" sldId="349"/>
            <ac:spMk id="3" creationId="{E4A477C0-7DCD-D583-491D-943EC383EF37}"/>
          </ac:spMkLst>
        </pc:spChg>
        <pc:spChg chg="mod">
          <ac:chgData name="Kocchi, Dan R" userId="d2ef8aff-f482-49d0-bf25-b02a52218fa3" providerId="ADAL" clId="{C46D4726-8273-43CE-96CE-764AC8688C17}" dt="2024-02-01T20:46:23.453" v="2354" actId="688"/>
          <ac:spMkLst>
            <pc:docMk/>
            <pc:sldMk cId="724443051" sldId="349"/>
            <ac:spMk id="8" creationId="{289D3C5B-DD48-1A2D-AD02-553BAF74C5FF}"/>
          </ac:spMkLst>
        </pc:spChg>
        <pc:spChg chg="mod">
          <ac:chgData name="Kocchi, Dan R" userId="d2ef8aff-f482-49d0-bf25-b02a52218fa3" providerId="ADAL" clId="{C46D4726-8273-43CE-96CE-764AC8688C17}" dt="2024-02-13T14:44:06.736" v="4099"/>
          <ac:spMkLst>
            <pc:docMk/>
            <pc:sldMk cId="724443051" sldId="349"/>
            <ac:spMk id="9" creationId="{727D3E8A-2735-144E-1668-30A0AC90585F}"/>
          </ac:spMkLst>
        </pc:spChg>
        <pc:spChg chg="del">
          <ac:chgData name="Kocchi, Dan R" userId="d2ef8aff-f482-49d0-bf25-b02a52218fa3" providerId="ADAL" clId="{C46D4726-8273-43CE-96CE-764AC8688C17}" dt="2024-02-01T16:47:30.498" v="824" actId="478"/>
          <ac:spMkLst>
            <pc:docMk/>
            <pc:sldMk cId="724443051" sldId="349"/>
            <ac:spMk id="9" creationId="{DDBDDFC2-BF71-4BD3-A3EE-6E22C8ABAF41}"/>
          </ac:spMkLst>
        </pc:spChg>
        <pc:spChg chg="mod">
          <ac:chgData name="Kocchi, Dan R" userId="d2ef8aff-f482-49d0-bf25-b02a52218fa3" providerId="ADAL" clId="{C46D4726-8273-43CE-96CE-764AC8688C17}" dt="2024-02-13T14:44:06.736" v="4099"/>
          <ac:spMkLst>
            <pc:docMk/>
            <pc:sldMk cId="724443051" sldId="349"/>
            <ac:spMk id="10" creationId="{0B78EAD4-F1CE-B017-1D08-6A587874ACD4}"/>
          </ac:spMkLst>
        </pc:spChg>
        <pc:spChg chg="del">
          <ac:chgData name="Kocchi, Dan R" userId="d2ef8aff-f482-49d0-bf25-b02a52218fa3" providerId="ADAL" clId="{C46D4726-8273-43CE-96CE-764AC8688C17}" dt="2024-02-01T16:47:24.523" v="822" actId="478"/>
          <ac:spMkLst>
            <pc:docMk/>
            <pc:sldMk cId="724443051" sldId="349"/>
            <ac:spMk id="10" creationId="{BAD364A1-A995-8DBD-6879-0795DB85B623}"/>
          </ac:spMkLst>
        </pc:spChg>
        <pc:spChg chg="del">
          <ac:chgData name="Kocchi, Dan R" userId="d2ef8aff-f482-49d0-bf25-b02a52218fa3" providerId="ADAL" clId="{C46D4726-8273-43CE-96CE-764AC8688C17}" dt="2024-02-01T20:45:55.459" v="2348" actId="478"/>
          <ac:spMkLst>
            <pc:docMk/>
            <pc:sldMk cId="724443051" sldId="349"/>
            <ac:spMk id="14" creationId="{BAC3BCC7-C8D5-AB45-28B2-1A1A5B64EC97}"/>
          </ac:spMkLst>
        </pc:spChg>
        <pc:spChg chg="del mod">
          <ac:chgData name="Kocchi, Dan R" userId="d2ef8aff-f482-49d0-bf25-b02a52218fa3" providerId="ADAL" clId="{C46D4726-8273-43CE-96CE-764AC8688C17}" dt="2024-02-13T14:44:58.499" v="4107" actId="478"/>
          <ac:spMkLst>
            <pc:docMk/>
            <pc:sldMk cId="724443051" sldId="349"/>
            <ac:spMk id="22" creationId="{37286E0C-8FFB-C9A6-5EB4-BE57DD76EB67}"/>
          </ac:spMkLst>
        </pc:spChg>
        <pc:spChg chg="del mod">
          <ac:chgData name="Kocchi, Dan R" userId="d2ef8aff-f482-49d0-bf25-b02a52218fa3" providerId="ADAL" clId="{C46D4726-8273-43CE-96CE-764AC8688C17}" dt="2024-02-13T14:44:58.499" v="4107" actId="478"/>
          <ac:spMkLst>
            <pc:docMk/>
            <pc:sldMk cId="724443051" sldId="349"/>
            <ac:spMk id="23" creationId="{335DD307-B556-8C83-553D-A99683F9373A}"/>
          </ac:spMkLst>
        </pc:spChg>
        <pc:spChg chg="add mod">
          <ac:chgData name="Kocchi, Dan R" userId="d2ef8aff-f482-49d0-bf25-b02a52218fa3" providerId="ADAL" clId="{C46D4726-8273-43CE-96CE-764AC8688C17}" dt="2024-02-13T14:40:29.999" v="4092" actId="1076"/>
          <ac:spMkLst>
            <pc:docMk/>
            <pc:sldMk cId="724443051" sldId="349"/>
            <ac:spMk id="35" creationId="{766073AF-D33D-CEAB-6920-AFFDAA7B81D8}"/>
          </ac:spMkLst>
        </pc:spChg>
        <pc:spChg chg="mod">
          <ac:chgData name="Kocchi, Dan R" userId="d2ef8aff-f482-49d0-bf25-b02a52218fa3" providerId="ADAL" clId="{C46D4726-8273-43CE-96CE-764AC8688C17}" dt="2024-02-01T18:55:37.001" v="1011"/>
          <ac:spMkLst>
            <pc:docMk/>
            <pc:sldMk cId="724443051" sldId="349"/>
            <ac:spMk id="37" creationId="{B8E5898D-A55E-019E-E404-955E9A8390A7}"/>
          </ac:spMkLst>
        </pc:spChg>
        <pc:spChg chg="mod">
          <ac:chgData name="Kocchi, Dan R" userId="d2ef8aff-f482-49d0-bf25-b02a52218fa3" providerId="ADAL" clId="{C46D4726-8273-43CE-96CE-764AC8688C17}" dt="2024-02-01T18:55:37.001" v="1011"/>
          <ac:spMkLst>
            <pc:docMk/>
            <pc:sldMk cId="724443051" sldId="349"/>
            <ac:spMk id="38" creationId="{CD4DA224-DBDE-4703-D1C4-5DC3566C03B7}"/>
          </ac:spMkLst>
        </pc:spChg>
        <pc:spChg chg="mod">
          <ac:chgData name="Kocchi, Dan R" userId="d2ef8aff-f482-49d0-bf25-b02a52218fa3" providerId="ADAL" clId="{C46D4726-8273-43CE-96CE-764AC8688C17}" dt="2024-02-01T20:47:07.643" v="2359"/>
          <ac:spMkLst>
            <pc:docMk/>
            <pc:sldMk cId="724443051" sldId="349"/>
            <ac:spMk id="42" creationId="{4E132C8B-F0DA-E5ED-9F19-F1E92A36FB33}"/>
          </ac:spMkLst>
        </pc:spChg>
        <pc:spChg chg="mod">
          <ac:chgData name="Kocchi, Dan R" userId="d2ef8aff-f482-49d0-bf25-b02a52218fa3" providerId="ADAL" clId="{C46D4726-8273-43CE-96CE-764AC8688C17}" dt="2024-02-01T20:47:07.643" v="2359"/>
          <ac:spMkLst>
            <pc:docMk/>
            <pc:sldMk cId="724443051" sldId="349"/>
            <ac:spMk id="43" creationId="{8C40249D-4B46-CDF1-4A31-B4CCA7C213E0}"/>
          </ac:spMkLst>
        </pc:spChg>
        <pc:spChg chg="mod">
          <ac:chgData name="Kocchi, Dan R" userId="d2ef8aff-f482-49d0-bf25-b02a52218fa3" providerId="ADAL" clId="{C46D4726-8273-43CE-96CE-764AC8688C17}" dt="2024-02-13T14:44:17.523" v="4101"/>
          <ac:spMkLst>
            <pc:docMk/>
            <pc:sldMk cId="724443051" sldId="349"/>
            <ac:spMk id="47" creationId="{97D6043A-8311-4D0D-1DCF-623845FB691A}"/>
          </ac:spMkLst>
        </pc:spChg>
        <pc:spChg chg="mod">
          <ac:chgData name="Kocchi, Dan R" userId="d2ef8aff-f482-49d0-bf25-b02a52218fa3" providerId="ADAL" clId="{C46D4726-8273-43CE-96CE-764AC8688C17}" dt="2024-02-13T14:44:17.523" v="4101"/>
          <ac:spMkLst>
            <pc:docMk/>
            <pc:sldMk cId="724443051" sldId="349"/>
            <ac:spMk id="48" creationId="{2531C69F-AA99-B734-2BC1-1FDBC00A683C}"/>
          </ac:spMkLst>
        </pc:spChg>
        <pc:spChg chg="del mod">
          <ac:chgData name="Kocchi, Dan R" userId="d2ef8aff-f482-49d0-bf25-b02a52218fa3" providerId="ADAL" clId="{C46D4726-8273-43CE-96CE-764AC8688C17}" dt="2024-02-13T14:44:58.499" v="4107" actId="478"/>
          <ac:spMkLst>
            <pc:docMk/>
            <pc:sldMk cId="724443051" sldId="349"/>
            <ac:spMk id="50" creationId="{DFD5588E-0C5D-BC9E-BC7C-845BDA210E3E}"/>
          </ac:spMkLst>
        </pc:spChg>
        <pc:spChg chg="mod">
          <ac:chgData name="Kocchi, Dan R" userId="d2ef8aff-f482-49d0-bf25-b02a52218fa3" providerId="ADAL" clId="{C46D4726-8273-43CE-96CE-764AC8688C17}" dt="2024-02-01T20:47:13.819" v="2361"/>
          <ac:spMkLst>
            <pc:docMk/>
            <pc:sldMk cId="724443051" sldId="349"/>
            <ac:spMk id="52" creationId="{35F2992C-AE1F-9BB2-D12D-946750A8BE93}"/>
          </ac:spMkLst>
        </pc:spChg>
        <pc:spChg chg="mod">
          <ac:chgData name="Kocchi, Dan R" userId="d2ef8aff-f482-49d0-bf25-b02a52218fa3" providerId="ADAL" clId="{C46D4726-8273-43CE-96CE-764AC8688C17}" dt="2024-02-01T20:47:13.819" v="2361"/>
          <ac:spMkLst>
            <pc:docMk/>
            <pc:sldMk cId="724443051" sldId="349"/>
            <ac:spMk id="53" creationId="{672C32AA-5545-2EE5-29B2-39E5D0A8ABE8}"/>
          </ac:spMkLst>
        </pc:spChg>
        <pc:spChg chg="mod">
          <ac:chgData name="Kocchi, Dan R" userId="d2ef8aff-f482-49d0-bf25-b02a52218fa3" providerId="ADAL" clId="{C46D4726-8273-43CE-96CE-764AC8688C17}" dt="2024-02-13T14:44:30.163" v="4103"/>
          <ac:spMkLst>
            <pc:docMk/>
            <pc:sldMk cId="724443051" sldId="349"/>
            <ac:spMk id="54" creationId="{4913A016-C182-5394-75F4-EF527F62C5A8}"/>
          </ac:spMkLst>
        </pc:spChg>
        <pc:spChg chg="mod">
          <ac:chgData name="Kocchi, Dan R" userId="d2ef8aff-f482-49d0-bf25-b02a52218fa3" providerId="ADAL" clId="{C46D4726-8273-43CE-96CE-764AC8688C17}" dt="2024-02-13T14:44:30.163" v="4103"/>
          <ac:spMkLst>
            <pc:docMk/>
            <pc:sldMk cId="724443051" sldId="349"/>
            <ac:spMk id="56" creationId="{8007AE05-0367-0DEB-9A08-6E691898C982}"/>
          </ac:spMkLst>
        </pc:spChg>
        <pc:grpChg chg="add mod">
          <ac:chgData name="Kocchi, Dan R" userId="d2ef8aff-f482-49d0-bf25-b02a52218fa3" providerId="ADAL" clId="{C46D4726-8273-43CE-96CE-764AC8688C17}" dt="2024-02-13T14:44:15.466" v="4100" actId="1076"/>
          <ac:grpSpMkLst>
            <pc:docMk/>
            <pc:sldMk cId="724443051" sldId="349"/>
            <ac:grpSpMk id="7" creationId="{527712F3-0A84-FF6B-86E4-FE631E819BAA}"/>
          </ac:grpSpMkLst>
        </pc:grpChg>
        <pc:grpChg chg="add mod">
          <ac:chgData name="Kocchi, Dan R" userId="d2ef8aff-f482-49d0-bf25-b02a52218fa3" providerId="ADAL" clId="{C46D4726-8273-43CE-96CE-764AC8688C17}" dt="2024-03-01T16:23:21.472" v="4961" actId="1036"/>
          <ac:grpSpMkLst>
            <pc:docMk/>
            <pc:sldMk cId="724443051" sldId="349"/>
            <ac:grpSpMk id="14" creationId="{57ECE54E-F415-E173-7EB3-14366EA22BDA}"/>
          </ac:grpSpMkLst>
        </pc:grpChg>
        <pc:grpChg chg="mod">
          <ac:chgData name="Kocchi, Dan R" userId="d2ef8aff-f482-49d0-bf25-b02a52218fa3" providerId="ADAL" clId="{C46D4726-8273-43CE-96CE-764AC8688C17}" dt="2024-03-01T16:23:21.472" v="4961" actId="1036"/>
          <ac:grpSpMkLst>
            <pc:docMk/>
            <pc:sldMk cId="724443051" sldId="349"/>
            <ac:grpSpMk id="15" creationId="{57242511-810D-8386-5D34-E778729C0E9A}"/>
          </ac:grpSpMkLst>
        </pc:grpChg>
        <pc:grpChg chg="del mod">
          <ac:chgData name="Kocchi, Dan R" userId="d2ef8aff-f482-49d0-bf25-b02a52218fa3" providerId="ADAL" clId="{C46D4726-8273-43CE-96CE-764AC8688C17}" dt="2024-02-13T14:44:58.499" v="4107" actId="478"/>
          <ac:grpSpMkLst>
            <pc:docMk/>
            <pc:sldMk cId="724443051" sldId="349"/>
            <ac:grpSpMk id="18" creationId="{1A7FC94F-1061-DC9D-3F9F-BD24EED4826F}"/>
          </ac:grpSpMkLst>
        </pc:grpChg>
        <pc:grpChg chg="del">
          <ac:chgData name="Kocchi, Dan R" userId="d2ef8aff-f482-49d0-bf25-b02a52218fa3" providerId="ADAL" clId="{C46D4726-8273-43CE-96CE-764AC8688C17}" dt="2024-02-13T14:44:00.364" v="4097" actId="478"/>
          <ac:grpSpMkLst>
            <pc:docMk/>
            <pc:sldMk cId="724443051" sldId="349"/>
            <ac:grpSpMk id="24" creationId="{1E336B12-2437-E35D-C9CD-6B4B4868AF09}"/>
          </ac:grpSpMkLst>
        </pc:grpChg>
        <pc:grpChg chg="del">
          <ac:chgData name="Kocchi, Dan R" userId="d2ef8aff-f482-49d0-bf25-b02a52218fa3" providerId="ADAL" clId="{C46D4726-8273-43CE-96CE-764AC8688C17}" dt="2024-02-13T14:43:57.995" v="4096" actId="478"/>
          <ac:grpSpMkLst>
            <pc:docMk/>
            <pc:sldMk cId="724443051" sldId="349"/>
            <ac:grpSpMk id="28" creationId="{6EEBD04C-7188-6AE5-7ACE-C7F5F6C26424}"/>
          </ac:grpSpMkLst>
        </pc:grpChg>
        <pc:grpChg chg="add mod">
          <ac:chgData name="Kocchi, Dan R" userId="d2ef8aff-f482-49d0-bf25-b02a52218fa3" providerId="ADAL" clId="{C46D4726-8273-43CE-96CE-764AC8688C17}" dt="2024-02-01T18:55:43.256" v="1012" actId="1076"/>
          <ac:grpSpMkLst>
            <pc:docMk/>
            <pc:sldMk cId="724443051" sldId="349"/>
            <ac:grpSpMk id="36" creationId="{8DF5E7B9-5A43-7DB9-9F66-7815F36646A4}"/>
          </ac:grpSpMkLst>
        </pc:grpChg>
        <pc:grpChg chg="add mod">
          <ac:chgData name="Kocchi, Dan R" userId="d2ef8aff-f482-49d0-bf25-b02a52218fa3" providerId="ADAL" clId="{C46D4726-8273-43CE-96CE-764AC8688C17}" dt="2024-02-13T14:40:15.694" v="4090" actId="1076"/>
          <ac:grpSpMkLst>
            <pc:docMk/>
            <pc:sldMk cId="724443051" sldId="349"/>
            <ac:grpSpMk id="40" creationId="{0441CC66-8BB4-2082-FBF1-88E6A082675D}"/>
          </ac:grpSpMkLst>
        </pc:grpChg>
        <pc:grpChg chg="mod">
          <ac:chgData name="Kocchi, Dan R" userId="d2ef8aff-f482-49d0-bf25-b02a52218fa3" providerId="ADAL" clId="{C46D4726-8273-43CE-96CE-764AC8688C17}" dt="2024-02-13T14:45:10.409" v="4108" actId="1076"/>
          <ac:grpSpMkLst>
            <pc:docMk/>
            <pc:sldMk cId="724443051" sldId="349"/>
            <ac:grpSpMk id="44" creationId="{903B806A-0786-8653-57D5-A5F68FC95362}"/>
          </ac:grpSpMkLst>
        </pc:grpChg>
        <pc:grpChg chg="del">
          <ac:chgData name="Kocchi, Dan R" userId="d2ef8aff-f482-49d0-bf25-b02a52218fa3" providerId="ADAL" clId="{C46D4726-8273-43CE-96CE-764AC8688C17}" dt="2024-02-01T20:45:55.459" v="2348" actId="478"/>
          <ac:grpSpMkLst>
            <pc:docMk/>
            <pc:sldMk cId="724443051" sldId="349"/>
            <ac:grpSpMk id="47" creationId="{A6685D16-CA70-688B-1BAF-EF5F592762E0}"/>
          </ac:grpSpMkLst>
        </pc:grpChg>
        <pc:grpChg chg="add mod">
          <ac:chgData name="Kocchi, Dan R" userId="d2ef8aff-f482-49d0-bf25-b02a52218fa3" providerId="ADAL" clId="{C46D4726-8273-43CE-96CE-764AC8688C17}" dt="2024-03-01T16:25:46.377" v="5141" actId="1035"/>
          <ac:grpSpMkLst>
            <pc:docMk/>
            <pc:sldMk cId="724443051" sldId="349"/>
            <ac:grpSpMk id="49" creationId="{5C45D4B2-E93A-2488-8A80-F0789557C72D}"/>
          </ac:grpSpMkLst>
        </pc:grpChg>
        <pc:grpChg chg="add mod">
          <ac:chgData name="Kocchi, Dan R" userId="d2ef8aff-f482-49d0-bf25-b02a52218fa3" providerId="ADAL" clId="{C46D4726-8273-43CE-96CE-764AC8688C17}" dt="2024-03-01T16:25:46.377" v="5141" actId="1035"/>
          <ac:grpSpMkLst>
            <pc:docMk/>
            <pc:sldMk cId="724443051" sldId="349"/>
            <ac:grpSpMk id="51" creationId="{DEEF72E4-15BC-1BFD-5E86-3530244B6CE9}"/>
          </ac:grpSpMkLst>
        </pc:grpChg>
        <pc:graphicFrameChg chg="mod modGraphic">
          <ac:chgData name="Kocchi, Dan R" userId="d2ef8aff-f482-49d0-bf25-b02a52218fa3" providerId="ADAL" clId="{C46D4726-8273-43CE-96CE-764AC8688C17}" dt="2024-03-01T16:48:44.083" v="5255" actId="20577"/>
          <ac:graphicFrameMkLst>
            <pc:docMk/>
            <pc:sldMk cId="724443051" sldId="349"/>
            <ac:graphicFrameMk id="6" creationId="{E0D1726C-D1D5-295D-5C08-DD5B40F22476}"/>
          </ac:graphicFrameMkLst>
        </pc:graphicFrameChg>
        <pc:picChg chg="del">
          <ac:chgData name="Kocchi, Dan R" userId="d2ef8aff-f482-49d0-bf25-b02a52218fa3" providerId="ADAL" clId="{C46D4726-8273-43CE-96CE-764AC8688C17}" dt="2024-02-01T20:49:52.532" v="2364" actId="478"/>
          <ac:picMkLst>
            <pc:docMk/>
            <pc:sldMk cId="724443051" sldId="349"/>
            <ac:picMk id="7" creationId="{E6138F5C-D4B2-2DD4-2089-04D5660BFF15}"/>
          </ac:picMkLst>
        </pc:picChg>
        <pc:picChg chg="add mod">
          <ac:chgData name="Kocchi, Dan R" userId="d2ef8aff-f482-49d0-bf25-b02a52218fa3" providerId="ADAL" clId="{C46D4726-8273-43CE-96CE-764AC8688C17}" dt="2024-02-01T16:47:24.860" v="823"/>
          <ac:picMkLst>
            <pc:docMk/>
            <pc:sldMk cId="724443051" sldId="349"/>
            <ac:picMk id="11" creationId="{0F30B205-659A-19BE-35F3-02A37E3ACA55}"/>
          </ac:picMkLst>
        </pc:picChg>
        <pc:picChg chg="add mod">
          <ac:chgData name="Kocchi, Dan R" userId="d2ef8aff-f482-49d0-bf25-b02a52218fa3" providerId="ADAL" clId="{C46D4726-8273-43CE-96CE-764AC8688C17}" dt="2024-02-01T16:47:39.904" v="827" actId="1076"/>
          <ac:picMkLst>
            <pc:docMk/>
            <pc:sldMk cId="724443051" sldId="349"/>
            <ac:picMk id="12" creationId="{A81B6217-5338-C882-E603-D0203ADC0194}"/>
          </ac:picMkLst>
        </pc:picChg>
        <pc:picChg chg="add mod">
          <ac:chgData name="Kocchi, Dan R" userId="d2ef8aff-f482-49d0-bf25-b02a52218fa3" providerId="ADAL" clId="{C46D4726-8273-43CE-96CE-764AC8688C17}" dt="2024-02-01T20:50:04.435" v="2370" actId="1076"/>
          <ac:picMkLst>
            <pc:docMk/>
            <pc:sldMk cId="724443051" sldId="349"/>
            <ac:picMk id="55" creationId="{B5DA2327-5397-09FC-BE5F-622F61247812}"/>
          </ac:picMkLst>
        </pc:picChg>
      </pc:sldChg>
      <pc:sldChg chg="del">
        <pc:chgData name="Kocchi, Dan R" userId="d2ef8aff-f482-49d0-bf25-b02a52218fa3" providerId="ADAL" clId="{C46D4726-8273-43CE-96CE-764AC8688C17}" dt="2024-02-13T15:41:28.845" v="4847" actId="47"/>
        <pc:sldMkLst>
          <pc:docMk/>
          <pc:sldMk cId="254741001" sldId="350"/>
        </pc:sldMkLst>
      </pc:sldChg>
      <pc:sldChg chg="del">
        <pc:chgData name="Kocchi, Dan R" userId="d2ef8aff-f482-49d0-bf25-b02a52218fa3" providerId="ADAL" clId="{C46D4726-8273-43CE-96CE-764AC8688C17}" dt="2024-02-13T15:41:28.845" v="4847" actId="47"/>
        <pc:sldMkLst>
          <pc:docMk/>
          <pc:sldMk cId="362059642" sldId="351"/>
        </pc:sldMkLst>
      </pc:sldChg>
      <pc:sldChg chg="del">
        <pc:chgData name="Kocchi, Dan R" userId="d2ef8aff-f482-49d0-bf25-b02a52218fa3" providerId="ADAL" clId="{C46D4726-8273-43CE-96CE-764AC8688C17}" dt="2024-02-13T15:41:28.845" v="4847" actId="47"/>
        <pc:sldMkLst>
          <pc:docMk/>
          <pc:sldMk cId="3119109995" sldId="352"/>
        </pc:sldMkLst>
      </pc:sldChg>
      <pc:sldChg chg="del">
        <pc:chgData name="Kocchi, Dan R" userId="d2ef8aff-f482-49d0-bf25-b02a52218fa3" providerId="ADAL" clId="{C46D4726-8273-43CE-96CE-764AC8688C17}" dt="2024-02-13T15:41:28.845" v="4847" actId="47"/>
        <pc:sldMkLst>
          <pc:docMk/>
          <pc:sldMk cId="1147811654" sldId="353"/>
        </pc:sldMkLst>
      </pc:sldChg>
      <pc:sldChg chg="del">
        <pc:chgData name="Kocchi, Dan R" userId="d2ef8aff-f482-49d0-bf25-b02a52218fa3" providerId="ADAL" clId="{C46D4726-8273-43CE-96CE-764AC8688C17}" dt="2024-02-13T15:41:28.845" v="4847" actId="47"/>
        <pc:sldMkLst>
          <pc:docMk/>
          <pc:sldMk cId="214415910" sldId="35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latin typeface="Arial" panose="020B0604020202020204" pitchFamily="34" charset="0"/>
            </a:endParaRPr>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C8A44135-346D-4984-992A-2748774C843D}" type="datetimeFigureOut">
              <a:rPr lang="en-US" smtClean="0">
                <a:latin typeface="Arial" panose="020B0604020202020204" pitchFamily="34" charset="0"/>
              </a:rPr>
              <a:pPr/>
              <a:t>3/1/2024</a:t>
            </a:fld>
            <a:endParaRPr lang="en-US">
              <a:latin typeface="Arial" panose="020B0604020202020204" pitchFamily="34" charset="0"/>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latin typeface="Arial" panose="020B0604020202020204" pitchFamily="34" charset="0"/>
            </a:endParaRPr>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BCAAC5F6-A6E1-42E4-A9E7-356BF7413E45}" type="slidenum">
              <a:rPr lang="en-US" smtClean="0">
                <a:latin typeface="Arial" panose="020B0604020202020204" pitchFamily="34" charset="0"/>
              </a:rPr>
              <a:pPr/>
              <a:t>‹#›</a:t>
            </a:fld>
            <a:endParaRPr lang="en-US">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atin typeface="Arial" panose="020B0604020202020204" pitchFamily="34" charset="0"/>
              </a:defRPr>
            </a:lvl1pPr>
          </a:lstStyle>
          <a:p>
            <a:fld id="{69A07C00-4D30-4D5D-9A03-C91B9C1FD54F}" type="datetimeFigureOut">
              <a:rPr lang="en-US" smtClean="0"/>
              <a:pPr/>
              <a:t>3/1/2024</a:t>
            </a:fld>
            <a:endParaRPr lang="en-US"/>
          </a:p>
        </p:txBody>
      </p:sp>
      <p:sp>
        <p:nvSpPr>
          <p:cNvPr id="4" name="Slide Image Placeholder 3"/>
          <p:cNvSpPr>
            <a:spLocks noGrp="1" noRot="1" noChangeAspect="1"/>
          </p:cNvSpPr>
          <p:nvPr>
            <p:ph type="sldImg" idx="2"/>
          </p:nvPr>
        </p:nvSpPr>
        <p:spPr>
          <a:xfrm>
            <a:off x="2190750" y="704850"/>
            <a:ext cx="2720975"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atin typeface="Arial" panose="020B0604020202020204" pitchFamily="34" charset="0"/>
              </a:defRPr>
            </a:lvl1pPr>
          </a:lstStyle>
          <a:p>
            <a:fld id="{FB8132A0-C946-4BCE-B355-3FB5DF19E0D3}" type="slidenum">
              <a:rPr lang="en-US" smtClean="0"/>
              <a:pPr/>
              <a:t>‹#›</a:t>
            </a:fld>
            <a:endParaRPr lang="en-US"/>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fld id="{FB8132A0-C946-4BCE-B355-3FB5DF19E0D3}" type="slidenum">
              <a:rPr lang="en-US" smtClean="0"/>
              <a:pPr/>
              <a:t>2</a:t>
            </a:fld>
            <a:endParaRPr lang="en-US"/>
          </a:p>
        </p:txBody>
      </p:sp>
    </p:spTree>
    <p:extLst>
      <p:ext uri="{BB962C8B-B14F-4D97-AF65-F5344CB8AC3E}">
        <p14:creationId xmlns:p14="http://schemas.microsoft.com/office/powerpoint/2010/main" val="3773177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8132A0-C946-4BCE-B355-3FB5DF19E0D3}" type="slidenum">
              <a:rPr lang="en-US" smtClean="0"/>
              <a:pPr/>
              <a:t>3</a:t>
            </a:fld>
            <a:endParaRPr lang="en-US"/>
          </a:p>
        </p:txBody>
      </p:sp>
    </p:spTree>
    <p:extLst>
      <p:ext uri="{BB962C8B-B14F-4D97-AF65-F5344CB8AC3E}">
        <p14:creationId xmlns:p14="http://schemas.microsoft.com/office/powerpoint/2010/main" val="113688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B8132A0-C946-4BCE-B355-3FB5DF19E0D3}" type="slidenum">
              <a:rPr lang="en-US" smtClean="0"/>
              <a:pPr/>
              <a:t>4</a:t>
            </a:fld>
            <a:endParaRPr lang="en-US"/>
          </a:p>
        </p:txBody>
      </p:sp>
    </p:spTree>
    <p:extLst>
      <p:ext uri="{BB962C8B-B14F-4D97-AF65-F5344CB8AC3E}">
        <p14:creationId xmlns:p14="http://schemas.microsoft.com/office/powerpoint/2010/main" val="17144380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E8999BDB-AA1A-4EBF-83E5-6F4AB288FC37}"/>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bwMode="gray">
          <a:xfrm>
            <a:off x="4000937" y="5399562"/>
            <a:ext cx="1655238" cy="2140825"/>
          </a:xfrm>
          <a:prstGeom prst="rect">
            <a:avLst/>
          </a:prstGeom>
          <a:ln w="6350">
            <a:solidFill>
              <a:schemeClr val="tx1"/>
            </a:solidFill>
          </a:ln>
        </p:spPr>
      </p:pic>
      <p:pic>
        <p:nvPicPr>
          <p:cNvPr id="23" name="Picture 22">
            <a:extLst>
              <a:ext uri="{FF2B5EF4-FFF2-40B4-BE49-F238E27FC236}">
                <a16:creationId xmlns:a16="http://schemas.microsoft.com/office/drawing/2014/main" id="{1F4E230B-1557-4E38-B440-8149F439E456}"/>
              </a:ext>
              <a:ext uri="{C183D7F6-B498-43B3-948B-1728B52AA6E4}">
                <adec:decorative xmlns:adec="http://schemas.microsoft.com/office/drawing/2017/decorative" val="1"/>
              </a:ext>
            </a:extLst>
          </p:cNvPr>
          <p:cNvPicPr>
            <a:picLocks noChangeAspect="1"/>
          </p:cNvPicPr>
          <p:nvPr userDrawn="1"/>
        </p:nvPicPr>
        <p:blipFill>
          <a:blip r:embed="rId3"/>
          <a:srcRect/>
          <a:stretch/>
        </p:blipFill>
        <p:spPr bwMode="gray">
          <a:xfrm>
            <a:off x="5659088" y="5400242"/>
            <a:ext cx="1656111" cy="2139465"/>
          </a:xfrm>
          <a:prstGeom prst="rect">
            <a:avLst/>
          </a:prstGeom>
          <a:ln w="6350">
            <a:solidFill>
              <a:schemeClr val="tx1"/>
            </a:solidFill>
          </a:ln>
        </p:spPr>
      </p:pic>
      <p:sp>
        <p:nvSpPr>
          <p:cNvPr id="2" name="Rectangle 1">
            <a:extLst>
              <a:ext uri="{FF2B5EF4-FFF2-40B4-BE49-F238E27FC236}">
                <a16:creationId xmlns:a16="http://schemas.microsoft.com/office/drawing/2014/main" id="{D6B3AB6B-180C-4CCA-8CF7-57F790EBD77D}"/>
              </a:ext>
              <a:ext uri="{C183D7F6-B498-43B3-948B-1728B52AA6E4}">
                <adec:decorative xmlns:adec="http://schemas.microsoft.com/office/drawing/2017/decorative" val="1"/>
              </a:ext>
            </a:extLst>
          </p:cNvPr>
          <p:cNvSpPr/>
          <p:nvPr userDrawn="1"/>
        </p:nvSpPr>
        <p:spPr bwMode="gray">
          <a:xfrm>
            <a:off x="457200" y="1113576"/>
            <a:ext cx="3314700" cy="8259024"/>
          </a:xfrm>
          <a:prstGeom prst="rect">
            <a:avLst/>
          </a:prstGeom>
          <a:solidFill>
            <a:srgbClr val="FAF8F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22" name="Rectangle 21"/>
          <p:cNvSpPr/>
          <p:nvPr userDrawn="1"/>
        </p:nvSpPr>
        <p:spPr bwMode="gray">
          <a:xfrm>
            <a:off x="457200" y="457200"/>
            <a:ext cx="6858000" cy="401986"/>
          </a:xfrm>
          <a:prstGeom prst="rect">
            <a:avLst/>
          </a:prstGeom>
          <a:solidFill>
            <a:srgbClr val="7030A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Bef>
                <a:spcPts val="500"/>
              </a:spcBef>
            </a:pPr>
            <a:r>
              <a:rPr lang="en-US" sz="1200" b="1" noProof="0">
                <a:solidFill>
                  <a:schemeClr val="bg1"/>
                </a:solidFill>
              </a:rPr>
              <a:t>Delete page after reading   |   2023</a:t>
            </a:r>
            <a:r>
              <a:rPr lang="en-US" sz="1200" b="1" baseline="0" noProof="0">
                <a:solidFill>
                  <a:schemeClr val="bg1"/>
                </a:solidFill>
              </a:rPr>
              <a:t> template edition</a:t>
            </a:r>
            <a:endParaRPr lang="en-US" sz="1200" b="1" noProof="0">
              <a:solidFill>
                <a:schemeClr val="bg1"/>
              </a:solidFill>
            </a:endParaRPr>
          </a:p>
        </p:txBody>
      </p:sp>
      <p:pic>
        <p:nvPicPr>
          <p:cNvPr id="14" name="Optum logo" descr="Optum">
            <a:extLst>
              <a:ext uri="{FF2B5EF4-FFF2-40B4-BE49-F238E27FC236}">
                <a16:creationId xmlns:a16="http://schemas.microsoft.com/office/drawing/2014/main" id="{DC122524-339B-4659-A48A-7A4764C784D9}"/>
              </a:ext>
              <a:ext uri="{C183D7F6-B498-43B3-948B-1728B52AA6E4}">
                <adec:decorative xmlns:adec="http://schemas.microsoft.com/office/drawing/2017/decorative" val="0"/>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gray">
          <a:xfrm>
            <a:off x="824247" y="1638305"/>
            <a:ext cx="1766553" cy="511502"/>
          </a:xfrm>
          <a:prstGeom prst="rect">
            <a:avLst/>
          </a:prstGeom>
        </p:spPr>
      </p:pic>
      <p:sp>
        <p:nvSpPr>
          <p:cNvPr id="24" name="TextBox 23"/>
          <p:cNvSpPr txBox="1"/>
          <p:nvPr userDrawn="1"/>
        </p:nvSpPr>
        <p:spPr bwMode="gray">
          <a:xfrm>
            <a:off x="826582" y="3046466"/>
            <a:ext cx="2907218" cy="997196"/>
          </a:xfrm>
          <a:prstGeom prst="rect">
            <a:avLst/>
          </a:prstGeom>
          <a:noFill/>
        </p:spPr>
        <p:txBody>
          <a:bodyPr wrap="square" lIns="0" tIns="0" rIns="0" bIns="0" rtlCol="0">
            <a:spAutoFit/>
          </a:bodyPr>
          <a:lstStyle/>
          <a:p>
            <a:pPr>
              <a:lnSpc>
                <a:spcPct val="90000"/>
              </a:lnSpc>
              <a:spcBef>
                <a:spcPts val="500"/>
              </a:spcBef>
            </a:pPr>
            <a:r>
              <a:rPr lang="en-US" sz="4200" b="1" noProof="0">
                <a:solidFill>
                  <a:schemeClr val="accent6"/>
                </a:solidFill>
              </a:rPr>
              <a:t>Portrait</a:t>
            </a:r>
            <a:r>
              <a:rPr lang="en-US" sz="4200" noProof="0">
                <a:solidFill>
                  <a:schemeClr val="accent6"/>
                </a:solidFill>
              </a:rPr>
              <a:t> </a:t>
            </a:r>
            <a:r>
              <a:rPr lang="en-US" sz="3000" noProof="0">
                <a:solidFill>
                  <a:schemeClr val="accent6"/>
                </a:solidFill>
              </a:rPr>
              <a:t>template</a:t>
            </a:r>
          </a:p>
        </p:txBody>
      </p:sp>
      <p:sp>
        <p:nvSpPr>
          <p:cNvPr id="29" name="TextBox 28"/>
          <p:cNvSpPr txBox="1"/>
          <p:nvPr userDrawn="1"/>
        </p:nvSpPr>
        <p:spPr bwMode="gray">
          <a:xfrm>
            <a:off x="5181601" y="7660837"/>
            <a:ext cx="2133600" cy="123111"/>
          </a:xfrm>
          <a:prstGeom prst="rect">
            <a:avLst/>
          </a:prstGeom>
          <a:noFill/>
        </p:spPr>
        <p:txBody>
          <a:bodyPr wrap="square" lIns="0" tIns="0" rIns="0" bIns="0" rtlCol="0">
            <a:spAutoFit/>
          </a:bodyPr>
          <a:lstStyle/>
          <a:p>
            <a:pPr algn="r">
              <a:spcBef>
                <a:spcPts val="500"/>
              </a:spcBef>
            </a:pPr>
            <a:r>
              <a:rPr lang="en-US" sz="800" noProof="0">
                <a:latin typeface="+mn-lt"/>
                <a:cs typeface="Arial" panose="020B0604020202020204" pitchFamily="34" charset="0"/>
              </a:rPr>
              <a:t>Page size: 8.5ꞌꞌ x 11ꞌꞌ </a:t>
            </a:r>
          </a:p>
        </p:txBody>
      </p:sp>
      <p:cxnSp>
        <p:nvCxnSpPr>
          <p:cNvPr id="25" name="Straight Connector 24">
            <a:extLst>
              <a:ext uri="{C183D7F6-B498-43B3-948B-1728B52AA6E4}">
                <adec:decorative xmlns:adec="http://schemas.microsoft.com/office/drawing/2017/decorative" val="1"/>
              </a:ext>
            </a:extLst>
          </p:cNvPr>
          <p:cNvCxnSpPr>
            <a:cxnSpLocks/>
          </p:cNvCxnSpPr>
          <p:nvPr userDrawn="1"/>
        </p:nvCxnSpPr>
        <p:spPr bwMode="gray">
          <a:xfrm>
            <a:off x="844689" y="4236277"/>
            <a:ext cx="2540664" cy="0"/>
          </a:xfrm>
          <a:prstGeom prst="line">
            <a:avLst/>
          </a:prstGeom>
          <a:ln w="190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bwMode="gray">
          <a:xfrm>
            <a:off x="843747" y="4637275"/>
            <a:ext cx="2433608" cy="646331"/>
          </a:xfrm>
          <a:prstGeom prst="rect">
            <a:avLst/>
          </a:prstGeom>
          <a:noFill/>
        </p:spPr>
        <p:txBody>
          <a:bodyPr wrap="square" lIns="0" tIns="0" rIns="0" bIns="0" rtlCol="0">
            <a:spAutoFit/>
          </a:bodyPr>
          <a:lstStyle/>
          <a:p>
            <a:pPr>
              <a:spcBef>
                <a:spcPts val="500"/>
              </a:spcBef>
            </a:pPr>
            <a:r>
              <a:rPr lang="en-US" sz="1400" noProof="0">
                <a:solidFill>
                  <a:schemeClr val="tx1"/>
                </a:solidFill>
              </a:rPr>
              <a:t>This is a combined template that will suit the needs of brief to longer documents:</a:t>
            </a:r>
          </a:p>
        </p:txBody>
      </p:sp>
      <p:sp>
        <p:nvSpPr>
          <p:cNvPr id="27" name="TextBox 26"/>
          <p:cNvSpPr txBox="1"/>
          <p:nvPr userDrawn="1"/>
        </p:nvSpPr>
        <p:spPr bwMode="gray">
          <a:xfrm>
            <a:off x="844688" y="5564091"/>
            <a:ext cx="1746112" cy="1333698"/>
          </a:xfrm>
          <a:prstGeom prst="rect">
            <a:avLst/>
          </a:prstGeom>
          <a:noFill/>
        </p:spPr>
        <p:txBody>
          <a:bodyPr wrap="square" lIns="0" tIns="0" rIns="0" bIns="0" rtlCol="0">
            <a:spAutoFit/>
          </a:bodyPr>
          <a:lstStyle/>
          <a:p>
            <a:pPr marL="171450" indent="-171450">
              <a:spcBef>
                <a:spcPts val="500"/>
              </a:spcBef>
              <a:buClrTx/>
              <a:buFont typeface="Arial" panose="020B0604020202020204" pitchFamily="34" charset="0"/>
              <a:buChar char="•"/>
            </a:pPr>
            <a:r>
              <a:rPr lang="en-US" sz="1400" noProof="0">
                <a:solidFill>
                  <a:schemeClr val="tx1"/>
                </a:solidFill>
              </a:rPr>
              <a:t>BOD updates</a:t>
            </a:r>
          </a:p>
          <a:p>
            <a:pPr marL="171450" indent="-171450">
              <a:spcBef>
                <a:spcPts val="500"/>
              </a:spcBef>
              <a:buClrTx/>
              <a:buFont typeface="Arial" panose="020B0604020202020204" pitchFamily="34" charset="0"/>
              <a:buChar char="•"/>
            </a:pPr>
            <a:r>
              <a:rPr lang="en-US" sz="1400" noProof="0">
                <a:solidFill>
                  <a:schemeClr val="tx1"/>
                </a:solidFill>
              </a:rPr>
              <a:t>Dashboards</a:t>
            </a:r>
          </a:p>
          <a:p>
            <a:pPr marL="171450" indent="-171450">
              <a:spcBef>
                <a:spcPts val="500"/>
              </a:spcBef>
              <a:buClrTx/>
              <a:buFont typeface="Arial" panose="020B0604020202020204" pitchFamily="34" charset="0"/>
              <a:buChar char="•"/>
            </a:pPr>
            <a:r>
              <a:rPr lang="en-US" sz="1400" noProof="0">
                <a:solidFill>
                  <a:schemeClr val="tx1"/>
                </a:solidFill>
              </a:rPr>
              <a:t>Placemats</a:t>
            </a:r>
          </a:p>
          <a:p>
            <a:pPr marL="171450" indent="-171450">
              <a:spcBef>
                <a:spcPts val="500"/>
              </a:spcBef>
              <a:buClrTx/>
              <a:buFont typeface="Arial" panose="020B0604020202020204" pitchFamily="34" charset="0"/>
              <a:buChar char="•"/>
            </a:pPr>
            <a:r>
              <a:rPr lang="en-US" sz="1400" noProof="0">
                <a:solidFill>
                  <a:schemeClr val="tx1"/>
                </a:solidFill>
              </a:rPr>
              <a:t>Business plans</a:t>
            </a:r>
          </a:p>
          <a:p>
            <a:pPr marL="171450" indent="-171450">
              <a:spcBef>
                <a:spcPts val="500"/>
              </a:spcBef>
              <a:buClrTx/>
              <a:buFont typeface="Arial" panose="020B0604020202020204" pitchFamily="34" charset="0"/>
              <a:buChar char="•"/>
            </a:pPr>
            <a:r>
              <a:rPr lang="en-US" sz="1400" noProof="0">
                <a:solidFill>
                  <a:schemeClr val="tx1"/>
                </a:solidFill>
              </a:rPr>
              <a:t>Etc.</a:t>
            </a:r>
          </a:p>
        </p:txBody>
      </p:sp>
      <p:pic>
        <p:nvPicPr>
          <p:cNvPr id="15" name="Picture 14">
            <a:extLst>
              <a:ext uri="{FF2B5EF4-FFF2-40B4-BE49-F238E27FC236}">
                <a16:creationId xmlns:a16="http://schemas.microsoft.com/office/drawing/2014/main" id="{05FE80EE-F5AC-4F26-A619-AC50E8C4384B}"/>
              </a:ext>
              <a:ext uri="{C183D7F6-B498-43B3-948B-1728B52AA6E4}">
                <adec:decorative xmlns:adec="http://schemas.microsoft.com/office/drawing/2017/decorative" val="1"/>
              </a:ext>
            </a:extLst>
          </p:cNvPr>
          <p:cNvPicPr>
            <a:picLocks noChangeAspect="1"/>
          </p:cNvPicPr>
          <p:nvPr userDrawn="1"/>
        </p:nvPicPr>
        <p:blipFill>
          <a:blip r:embed="rId6"/>
          <a:srcRect/>
          <a:stretch/>
        </p:blipFill>
        <p:spPr bwMode="gray">
          <a:xfrm>
            <a:off x="4001373" y="1114705"/>
            <a:ext cx="3312953" cy="4284855"/>
          </a:xfrm>
          <a:prstGeom prst="rect">
            <a:avLst/>
          </a:prstGeom>
          <a:ln w="6350">
            <a:solidFill>
              <a:schemeClr val="tx1"/>
            </a:solidFill>
          </a:ln>
        </p:spPr>
      </p:pic>
      <p:sp>
        <p:nvSpPr>
          <p:cNvPr id="17" name="TextBox 16">
            <a:extLst>
              <a:ext uri="{FF2B5EF4-FFF2-40B4-BE49-F238E27FC236}">
                <a16:creationId xmlns:a16="http://schemas.microsoft.com/office/drawing/2014/main" id="{8D66A14F-1DA6-4FD5-B6E4-AC9DD259402F}"/>
              </a:ext>
            </a:extLst>
          </p:cNvPr>
          <p:cNvSpPr txBox="1"/>
          <p:nvPr userDrawn="1"/>
        </p:nvSpPr>
        <p:spPr bwMode="gray">
          <a:xfrm>
            <a:off x="843746" y="8821713"/>
            <a:ext cx="2541607" cy="215444"/>
          </a:xfrm>
          <a:prstGeom prst="rect">
            <a:avLst/>
          </a:prstGeom>
          <a:noFill/>
        </p:spPr>
        <p:txBody>
          <a:bodyPr wrap="square" lIns="0" tIns="0" rIns="0" bIns="0" rtlCol="0">
            <a:spAutoFit/>
          </a:bodyPr>
          <a:lstStyle/>
          <a:p>
            <a:pPr>
              <a:spcBef>
                <a:spcPts val="500"/>
              </a:spcBef>
            </a:pPr>
            <a:r>
              <a:rPr lang="en-US" sz="1400" noProof="0">
                <a:solidFill>
                  <a:schemeClr val="tx1"/>
                </a:solidFill>
              </a:rPr>
              <a:t>Released January 2023</a:t>
            </a:r>
          </a:p>
        </p:txBody>
      </p:sp>
      <p:sp>
        <p:nvSpPr>
          <p:cNvPr id="18" name="TextBox 17">
            <a:extLst>
              <a:ext uri="{FF2B5EF4-FFF2-40B4-BE49-F238E27FC236}">
                <a16:creationId xmlns:a16="http://schemas.microsoft.com/office/drawing/2014/main" id="{A3F4099B-6ACF-4B66-9A55-6E55425FACA8}"/>
              </a:ext>
            </a:extLst>
          </p:cNvPr>
          <p:cNvSpPr txBox="1"/>
          <p:nvPr userDrawn="1"/>
        </p:nvSpPr>
        <p:spPr bwMode="gray">
          <a:xfrm>
            <a:off x="4000501" y="8864769"/>
            <a:ext cx="2834865" cy="507831"/>
          </a:xfrm>
          <a:prstGeom prst="rect">
            <a:avLst/>
          </a:prstGeom>
          <a:noFill/>
        </p:spPr>
        <p:txBody>
          <a:bodyPr wrap="square" lIns="0" tIns="0" rIns="0" bIns="0" rtlCol="0">
            <a:spAutoFit/>
          </a:bodyPr>
          <a:lstStyle/>
          <a:p>
            <a:pPr>
              <a:spcBef>
                <a:spcPts val="600"/>
              </a:spcBef>
            </a:pPr>
            <a:r>
              <a:rPr lang="en-US" sz="1100" b="1">
                <a:solidFill>
                  <a:schemeClr val="accent6"/>
                </a:solidFill>
              </a:rPr>
              <a:t>Reminder: </a:t>
            </a:r>
            <a:r>
              <a:rPr lang="en-US" sz="1100">
                <a:solidFill>
                  <a:schemeClr val="tx1"/>
                </a:solidFill>
              </a:rPr>
              <a:t>Download a new template from</a:t>
            </a:r>
            <a:br>
              <a:rPr lang="en-US" sz="1100">
                <a:solidFill>
                  <a:schemeClr val="tx1"/>
                </a:solidFill>
              </a:rPr>
            </a:br>
            <a:r>
              <a:rPr lang="en-US" sz="1100">
                <a:solidFill>
                  <a:schemeClr val="tx1"/>
                </a:solidFill>
              </a:rPr>
              <a:t>Optum Brand Center </a:t>
            </a:r>
            <a:r>
              <a:rPr lang="en-US" sz="1100" b="1">
                <a:solidFill>
                  <a:schemeClr val="tx1"/>
                </a:solidFill>
              </a:rPr>
              <a:t>each time</a:t>
            </a:r>
            <a:r>
              <a:rPr lang="en-US" sz="1100">
                <a:solidFill>
                  <a:schemeClr val="tx1"/>
                </a:solidFill>
              </a:rPr>
              <a:t> a document is started. Templates continuously evolve.</a:t>
            </a:r>
          </a:p>
        </p:txBody>
      </p:sp>
      <p:pic>
        <p:nvPicPr>
          <p:cNvPr id="28" name="Picture 27">
            <a:extLst>
              <a:ext uri="{FF2B5EF4-FFF2-40B4-BE49-F238E27FC236}">
                <a16:creationId xmlns:a16="http://schemas.microsoft.com/office/drawing/2014/main" id="{130DE9A6-00D5-4BDA-8158-0C35DC3915A6}"/>
              </a:ext>
              <a:ext uri="{C183D7F6-B498-43B3-948B-1728B52AA6E4}">
                <adec:decorative xmlns:adec="http://schemas.microsoft.com/office/drawing/2017/decorative" val="1"/>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bwMode="gray">
          <a:xfrm>
            <a:off x="4005695" y="8217374"/>
            <a:ext cx="587679" cy="587679"/>
          </a:xfrm>
          <a:prstGeom prst="rect">
            <a:avLst/>
          </a:prstGeom>
        </p:spPr>
      </p:pic>
    </p:spTree>
    <p:extLst>
      <p:ext uri="{BB962C8B-B14F-4D97-AF65-F5344CB8AC3E}">
        <p14:creationId xmlns:p14="http://schemas.microsoft.com/office/powerpoint/2010/main" val="2385882257"/>
      </p:ext>
    </p:extLst>
  </p:cSld>
  <p:clrMapOvr>
    <a:masterClrMapping/>
  </p:clrMapOvr>
  <p:extLst>
    <p:ext uri="{DCECCB84-F9BA-43D5-87BE-67443E8EF086}">
      <p15:sldGuideLst xmlns:p15="http://schemas.microsoft.com/office/powerpoint/2012/main">
        <p15:guide id="1" orient="horz" pos="288" userDrawn="1">
          <p15:clr>
            <a:srgbClr val="C35EA4"/>
          </p15:clr>
        </p15:guide>
        <p15:guide id="2" orient="horz" pos="5904" userDrawn="1">
          <p15:clr>
            <a:srgbClr val="C35E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ver: 1/2 Header (Photo)">
    <p:spTree>
      <p:nvGrpSpPr>
        <p:cNvPr id="1" name=""/>
        <p:cNvGrpSpPr/>
        <p:nvPr/>
      </p:nvGrpSpPr>
      <p:grpSpPr>
        <a:xfrm>
          <a:off x="0" y="0"/>
          <a:ext cx="0" cy="0"/>
          <a:chOff x="0" y="0"/>
          <a:chExt cx="0" cy="0"/>
        </a:xfrm>
      </p:grpSpPr>
      <p:pic>
        <p:nvPicPr>
          <p:cNvPr id="24" name="Graphic 23" descr="Optum">
            <a:extLst>
              <a:ext uri="{FF2B5EF4-FFF2-40B4-BE49-F238E27FC236}">
                <a16:creationId xmlns:a16="http://schemas.microsoft.com/office/drawing/2014/main" id="{1EE7AEF4-4979-4AE7-B12D-D2DFBAFB45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9232572"/>
            <a:ext cx="1674491" cy="484845"/>
          </a:xfrm>
          <a:prstGeom prst="rect">
            <a:avLst/>
          </a:prstGeom>
        </p:spPr>
      </p:pic>
      <p:sp>
        <p:nvSpPr>
          <p:cNvPr id="33" name="Text Placeholder 6"/>
          <p:cNvSpPr>
            <a:spLocks noGrp="1"/>
          </p:cNvSpPr>
          <p:nvPr>
            <p:ph type="body" sz="quarter" idx="27" hasCustomPrompt="1"/>
          </p:nvPr>
        </p:nvSpPr>
        <p:spPr bwMode="gray">
          <a:xfrm>
            <a:off x="458637" y="5724053"/>
            <a:ext cx="3296595" cy="215444"/>
          </a:xfrm>
        </p:spPr>
        <p:txBody>
          <a:bodyPr wrap="square" rIns="0" bIns="0" anchor="t" anchorCtr="0"/>
          <a:lstStyle>
            <a:lvl1pPr marL="0" indent="0" algn="l">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4" name="Picture Placeholder 3">
            <a:extLst>
              <a:ext uri="{FF2B5EF4-FFF2-40B4-BE49-F238E27FC236}">
                <a16:creationId xmlns:a16="http://schemas.microsoft.com/office/drawing/2014/main" id="{12119721-5993-44C0-ADE1-7908206106D7}"/>
              </a:ext>
            </a:extLst>
          </p:cNvPr>
          <p:cNvSpPr>
            <a:spLocks noGrp="1"/>
          </p:cNvSpPr>
          <p:nvPr>
            <p:ph type="pic" sz="quarter" idx="33" hasCustomPrompt="1"/>
          </p:nvPr>
        </p:nvSpPr>
        <p:spPr bwMode="gray">
          <a:xfrm>
            <a:off x="0" y="0"/>
            <a:ext cx="7772400" cy="5029200"/>
          </a:xfrm>
          <a:solidFill>
            <a:srgbClr val="FAF8F2"/>
          </a:solidFill>
        </p:spPr>
        <p:txBody>
          <a:bodyPr lIns="274320" tIns="457200" rIns="274320" bIns="274320">
            <a:noAutofit/>
          </a:bodyPr>
          <a:lstStyle>
            <a:lvl1pPr marL="0" indent="0" algn="ctr">
              <a:buNone/>
              <a:defRPr sz="1200">
                <a:solidFill>
                  <a:schemeClr val="tx1"/>
                </a:solidFill>
              </a:defRPr>
            </a:lvl1pPr>
          </a:lstStyle>
          <a:p>
            <a:r>
              <a:rPr lang="en-US"/>
              <a:t>This 1/2 page placeholder is intended to be filled by photography. Dimensions should remain unchanged. To access brand approved photography, visit: library.optum.com.</a:t>
            </a:r>
            <a:br>
              <a:rPr lang="en-US"/>
            </a:br>
            <a:br>
              <a:rPr lang="en-US"/>
            </a:br>
            <a:r>
              <a:rPr lang="en-US"/>
              <a:t>Accessing the above library requires users to be a part of a SECURE group: Optum_Library_Access_Photography.</a:t>
            </a:r>
            <a:br>
              <a:rPr lang="en-US"/>
            </a:br>
            <a:r>
              <a:rPr lang="en-US"/>
              <a:t>Request access via Secure if necessary.</a:t>
            </a:r>
          </a:p>
        </p:txBody>
      </p:sp>
      <p:sp>
        <p:nvSpPr>
          <p:cNvPr id="8" name="Title 1"/>
          <p:cNvSpPr>
            <a:spLocks noGrp="1"/>
          </p:cNvSpPr>
          <p:nvPr>
            <p:ph type="title" hasCustomPrompt="1"/>
          </p:nvPr>
        </p:nvSpPr>
        <p:spPr bwMode="gray">
          <a:xfrm>
            <a:off x="458637" y="6367833"/>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7490834"/>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8774077"/>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8774077"/>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6" name="Group 25">
            <a:extLst>
              <a:ext uri="{FF2B5EF4-FFF2-40B4-BE49-F238E27FC236}">
                <a16:creationId xmlns:a16="http://schemas.microsoft.com/office/drawing/2014/main" id="{D3DAC54B-632E-4418-A760-D2C94D0905CC}"/>
              </a:ext>
              <a:ext uri="{C183D7F6-B498-43B3-948B-1728B52AA6E4}">
                <adec:decorative xmlns:adec="http://schemas.microsoft.com/office/drawing/2017/decorative" val="1"/>
              </a:ext>
            </a:extLst>
          </p:cNvPr>
          <p:cNvGrpSpPr/>
          <p:nvPr userDrawn="1"/>
        </p:nvGrpSpPr>
        <p:grpSpPr bwMode="gray">
          <a:xfrm>
            <a:off x="-1518941" y="6967866"/>
            <a:ext cx="1423335" cy="230832"/>
            <a:chOff x="-1518941" y="8951295"/>
            <a:chExt cx="1423335" cy="230832"/>
          </a:xfrm>
        </p:grpSpPr>
        <p:sp>
          <p:nvSpPr>
            <p:cNvPr id="27" name="Text Placeholder 1">
              <a:extLst>
                <a:ext uri="{FF2B5EF4-FFF2-40B4-BE49-F238E27FC236}">
                  <a16:creationId xmlns:a16="http://schemas.microsoft.com/office/drawing/2014/main" id="{4D734F03-E5F6-451B-A340-CCF8DAB2434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6E398FE4-5227-40F1-9113-2B8BA96F4C2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E1B33A9B-D8BB-42AF-9FA1-DCE9179340D0}"/>
              </a:ext>
              <a:ext uri="{C183D7F6-B498-43B3-948B-1728B52AA6E4}">
                <adec:decorative xmlns:adec="http://schemas.microsoft.com/office/drawing/2017/decorative" val="1"/>
              </a:ext>
            </a:extLst>
          </p:cNvPr>
          <p:cNvGrpSpPr/>
          <p:nvPr userDrawn="1"/>
        </p:nvGrpSpPr>
        <p:grpSpPr bwMode="gray">
          <a:xfrm>
            <a:off x="-1518941" y="7473108"/>
            <a:ext cx="1423335" cy="230832"/>
            <a:chOff x="-1518941" y="8951295"/>
            <a:chExt cx="1423335" cy="230832"/>
          </a:xfrm>
        </p:grpSpPr>
        <p:sp>
          <p:nvSpPr>
            <p:cNvPr id="30" name="Text Placeholder 1">
              <a:extLst>
                <a:ext uri="{FF2B5EF4-FFF2-40B4-BE49-F238E27FC236}">
                  <a16:creationId xmlns:a16="http://schemas.microsoft.com/office/drawing/2014/main" id="{3D18F95A-3B87-4B00-AF47-AB795D3A630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C280AACC-7483-4A09-913C-C37A960E6FE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3029EEC-73D4-4FB0-870A-3EB268491EBC}"/>
              </a:ext>
              <a:ext uri="{C183D7F6-B498-43B3-948B-1728B52AA6E4}">
                <adec:decorative xmlns:adec="http://schemas.microsoft.com/office/drawing/2017/decorative" val="1"/>
              </a:ext>
            </a:extLst>
          </p:cNvPr>
          <p:cNvGrpSpPr/>
          <p:nvPr userDrawn="1"/>
        </p:nvGrpSpPr>
        <p:grpSpPr bwMode="gray">
          <a:xfrm>
            <a:off x="-1518941" y="5700723"/>
            <a:ext cx="1423335" cy="369332"/>
            <a:chOff x="-1518941" y="8951295"/>
            <a:chExt cx="1423335" cy="369332"/>
          </a:xfrm>
        </p:grpSpPr>
        <p:sp>
          <p:nvSpPr>
            <p:cNvPr id="43" name="Text Placeholder 1">
              <a:extLst>
                <a:ext uri="{FF2B5EF4-FFF2-40B4-BE49-F238E27FC236}">
                  <a16:creationId xmlns:a16="http://schemas.microsoft.com/office/drawing/2014/main" id="{00339A7C-EC4D-432D-8B8F-4BF787107B0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a:t>
              </a:r>
              <a:br>
                <a:rPr lang="en-US" sz="900" b="0" noProof="0">
                  <a:solidFill>
                    <a:schemeClr val="bg1"/>
                  </a:solidFill>
                </a:rPr>
              </a:br>
              <a:r>
                <a:rPr lang="en-US" sz="900" b="0" noProof="0">
                  <a:solidFill>
                    <a:schemeClr val="bg1"/>
                  </a:solidFill>
                </a:rPr>
                <a:t>3-columns.</a:t>
              </a:r>
              <a:endParaRPr lang="en-US" sz="900" b="0" i="1" baseline="0" noProof="0">
                <a:solidFill>
                  <a:schemeClr val="bg1"/>
                </a:solidFill>
              </a:endParaRPr>
            </a:p>
          </p:txBody>
        </p:sp>
        <p:cxnSp>
          <p:nvCxnSpPr>
            <p:cNvPr id="53" name="Straight Arrow Connector 52">
              <a:extLst>
                <a:ext uri="{FF2B5EF4-FFF2-40B4-BE49-F238E27FC236}">
                  <a16:creationId xmlns:a16="http://schemas.microsoft.com/office/drawing/2014/main" id="{D1787CD8-78F3-4F1C-88A1-72B9627CB98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52575EA8-6FC0-4443-AFD5-BFE1DC0B9F94}"/>
              </a:ext>
              <a:ext uri="{C183D7F6-B498-43B3-948B-1728B52AA6E4}">
                <adec:decorative xmlns:adec="http://schemas.microsoft.com/office/drawing/2017/decorative" val="1"/>
              </a:ext>
            </a:extLst>
          </p:cNvPr>
          <p:cNvGrpSpPr/>
          <p:nvPr userDrawn="1"/>
        </p:nvGrpSpPr>
        <p:grpSpPr bwMode="gray">
          <a:xfrm>
            <a:off x="-1518941" y="8797881"/>
            <a:ext cx="1423335" cy="369332"/>
            <a:chOff x="-1518941" y="8951295"/>
            <a:chExt cx="1423335" cy="369332"/>
          </a:xfrm>
        </p:grpSpPr>
        <p:sp>
          <p:nvSpPr>
            <p:cNvPr id="55" name="Text Placeholder 1">
              <a:extLst>
                <a:ext uri="{FF2B5EF4-FFF2-40B4-BE49-F238E27FC236}">
                  <a16:creationId xmlns:a16="http://schemas.microsoft.com/office/drawing/2014/main" id="{1F5E1241-B27B-43F0-9DF0-EF2BBEAE028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56" name="Straight Arrow Connector 55">
              <a:extLst>
                <a:ext uri="{FF2B5EF4-FFF2-40B4-BE49-F238E27FC236}">
                  <a16:creationId xmlns:a16="http://schemas.microsoft.com/office/drawing/2014/main" id="{3B6D0AB0-C677-4E42-9639-AF947075DA1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2" name="Date Placeholder 1">
            <a:extLst>
              <a:ext uri="{FF2B5EF4-FFF2-40B4-BE49-F238E27FC236}">
                <a16:creationId xmlns:a16="http://schemas.microsoft.com/office/drawing/2014/main" id="{76FE068E-DE77-4570-B34B-DF9C85B8BB42}"/>
              </a:ext>
              <a:ext uri="{C183D7F6-B498-43B3-948B-1728B52AA6E4}">
                <adec:decorative xmlns:adec="http://schemas.microsoft.com/office/drawing/2017/decorative" val="1"/>
              </a:ext>
            </a:extLst>
          </p:cNvPr>
          <p:cNvSpPr>
            <a:spLocks noGrp="1"/>
          </p:cNvSpPr>
          <p:nvPr>
            <p:ph type="dt" sz="half" idx="34"/>
          </p:nvPr>
        </p:nvSpPr>
        <p:spPr bwMode="gray"/>
        <p:txBody>
          <a:bodyPr/>
          <a:lstStyle/>
          <a:p>
            <a:fld id="{9FEA7402-FBD7-4622-A193-7252860ACE53}" type="datetime1">
              <a:rPr lang="en-US" smtClean="0"/>
              <a:t>3/1/2024</a:t>
            </a:fld>
            <a:endParaRPr lang="en-US"/>
          </a:p>
        </p:txBody>
      </p:sp>
      <p:sp>
        <p:nvSpPr>
          <p:cNvPr id="3" name="Slide Number Placeholder 2">
            <a:extLst>
              <a:ext uri="{FF2B5EF4-FFF2-40B4-BE49-F238E27FC236}">
                <a16:creationId xmlns:a16="http://schemas.microsoft.com/office/drawing/2014/main" id="{E6A20E45-0A00-43C6-81B0-0E03DCC992E8}"/>
              </a:ext>
              <a:ext uri="{C183D7F6-B498-43B3-948B-1728B52AA6E4}">
                <adec:decorative xmlns:adec="http://schemas.microsoft.com/office/drawing/2017/decorative" val="1"/>
              </a:ext>
            </a:extLst>
          </p:cNvPr>
          <p:cNvSpPr>
            <a:spLocks noGrp="1"/>
          </p:cNvSpPr>
          <p:nvPr>
            <p:ph type="sldNum" sz="quarter" idx="35"/>
          </p:nvPr>
        </p:nvSpPr>
        <p:spPr bwMode="gray"/>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2299557618"/>
      </p:ext>
    </p:extLst>
  </p:cSld>
  <p:clrMapOvr>
    <a:masterClrMapping/>
  </p:clrMapOvr>
  <p:extLst>
    <p:ext uri="{DCECCB84-F9BA-43D5-87BE-67443E8EF086}">
      <p15:sldGuideLst xmlns:p15="http://schemas.microsoft.com/office/powerpoint/2012/main">
        <p15:guide id="2" orient="horz" pos="5664" userDrawn="1">
          <p15:clr>
            <a:srgbClr val="C35EA4"/>
          </p15:clr>
        </p15:guide>
        <p15:guide id="4" orient="horz" pos="3168" userDrawn="1">
          <p15:clr>
            <a:srgbClr val="FFC000"/>
          </p15:clr>
        </p15:guide>
        <p15:guide id="5" orient="horz" pos="3600" userDrawn="1">
          <p15:clr>
            <a:srgbClr val="C35E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1731243"/>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Dividers</a:t>
            </a:r>
          </a:p>
        </p:txBody>
      </p:sp>
      <p:cxnSp>
        <p:nvCxnSpPr>
          <p:cNvPr id="4" name="Orange arrow">
            <a:extLst>
              <a:ext uri="{FF2B5EF4-FFF2-40B4-BE49-F238E27FC236}">
                <a16:creationId xmlns:a16="http://schemas.microsoft.com/office/drawing/2014/main" id="{F4FFB649-8985-48CA-B33B-7BBAB0CC7A7C}"/>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2300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p:bg>
      <p:bgRef idx="1001">
        <a:schemeClr val="bg1"/>
      </p:bgRef>
    </p:bg>
    <p:spTree>
      <p:nvGrpSpPr>
        <p:cNvPr id="1" name=""/>
        <p:cNvGrpSpPr/>
        <p:nvPr/>
      </p:nvGrpSpPr>
      <p:grpSpPr>
        <a:xfrm>
          <a:off x="0" y="0"/>
          <a:ext cx="0" cy="0"/>
          <a:chOff x="0" y="0"/>
          <a:chExt cx="0" cy="0"/>
        </a:xfrm>
      </p:grpSpPr>
      <p:pic>
        <p:nvPicPr>
          <p:cNvPr id="34" name="Graphic 33" descr="Optum">
            <a:extLst>
              <a:ext uri="{FF2B5EF4-FFF2-40B4-BE49-F238E27FC236}">
                <a16:creationId xmlns:a16="http://schemas.microsoft.com/office/drawing/2014/main" id="{2C4F1FC2-7914-4AC9-BFA9-2FBE02C7F0B1}"/>
              </a:ext>
              <a:ext uri="{C183D7F6-B498-43B3-948B-1728B52AA6E4}">
                <adec:decorative xmlns:adec="http://schemas.microsoft.com/office/drawing/2017/decorative" val="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3169945" y="3116597"/>
            <a:ext cx="1432510" cy="414780"/>
          </a:xfrm>
          <a:prstGeom prst="rect">
            <a:avLst/>
          </a:prstGeom>
        </p:spPr>
      </p:pic>
      <p:sp>
        <p:nvSpPr>
          <p:cNvPr id="9" name="Title 1"/>
          <p:cNvSpPr>
            <a:spLocks noGrp="1"/>
          </p:cNvSpPr>
          <p:nvPr>
            <p:ph type="title" hasCustomPrompt="1"/>
          </p:nvPr>
        </p:nvSpPr>
        <p:spPr bwMode="gray">
          <a:xfrm>
            <a:off x="1638300" y="4647315"/>
            <a:ext cx="4495800" cy="830997"/>
          </a:xfrm>
        </p:spPr>
        <p:txBody>
          <a:bodyPr anchor="b" anchorCtr="0"/>
          <a:lstStyle>
            <a:lvl1pPr algn="ctr">
              <a:lnSpc>
                <a:spcPct val="90000"/>
              </a:lnSpc>
              <a:defRPr sz="3000" b="1">
                <a:solidFill>
                  <a:schemeClr val="accent6"/>
                </a:solidFill>
              </a:defRPr>
            </a:lvl1pPr>
          </a:lstStyle>
          <a:p>
            <a:r>
              <a:rPr lang="en-US" noProof="0"/>
              <a:t>Divider title – Arial 30pt bold; sentence case</a:t>
            </a:r>
          </a:p>
        </p:txBody>
      </p:sp>
      <p:sp>
        <p:nvSpPr>
          <p:cNvPr id="24" name="Text Placeholder 6"/>
          <p:cNvSpPr>
            <a:spLocks noGrp="1"/>
          </p:cNvSpPr>
          <p:nvPr>
            <p:ph type="body" sz="quarter" idx="27" hasCustomPrompt="1"/>
          </p:nvPr>
        </p:nvSpPr>
        <p:spPr bwMode="gray">
          <a:xfrm>
            <a:off x="1638300" y="5658835"/>
            <a:ext cx="4495800" cy="215444"/>
          </a:xfrm>
        </p:spPr>
        <p:txBody>
          <a:bodyPr wrap="square" rIns="0" bIns="0" anchor="t" anchorCtr="0"/>
          <a:lstStyle>
            <a:lvl1pPr marL="0" indent="0" algn="ctr">
              <a:spcBef>
                <a:spcPts val="0"/>
              </a:spcBef>
              <a:buNone/>
              <a:defRPr sz="1400" b="1"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Divider subtitle (optional) – Arial 14pt, sentence case</a:t>
            </a:r>
          </a:p>
        </p:txBody>
      </p:sp>
      <p:grpSp>
        <p:nvGrpSpPr>
          <p:cNvPr id="35" name="Group 34">
            <a:extLst>
              <a:ext uri="{FF2B5EF4-FFF2-40B4-BE49-F238E27FC236}">
                <a16:creationId xmlns:a16="http://schemas.microsoft.com/office/drawing/2014/main" id="{02F84FD1-5017-490C-BE12-C139FB233227}"/>
              </a:ext>
              <a:ext uri="{C183D7F6-B498-43B3-948B-1728B52AA6E4}">
                <adec:decorative xmlns:adec="http://schemas.microsoft.com/office/drawing/2017/decorative" val="1"/>
              </a:ext>
            </a:extLst>
          </p:cNvPr>
          <p:cNvGrpSpPr/>
          <p:nvPr userDrawn="1"/>
        </p:nvGrpSpPr>
        <p:grpSpPr bwMode="gray">
          <a:xfrm>
            <a:off x="-1518941" y="5120021"/>
            <a:ext cx="1423335" cy="230832"/>
            <a:chOff x="-1518941" y="8951295"/>
            <a:chExt cx="1423335" cy="230832"/>
          </a:xfrm>
        </p:grpSpPr>
        <p:sp>
          <p:nvSpPr>
            <p:cNvPr id="36" name="Text Placeholder 1">
              <a:extLst>
                <a:ext uri="{FF2B5EF4-FFF2-40B4-BE49-F238E27FC236}">
                  <a16:creationId xmlns:a16="http://schemas.microsoft.com/office/drawing/2014/main" id="{FCC003C8-935F-423D-9A7B-8F9C471222AC}"/>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37" name="Straight Arrow Connector 36">
              <a:extLst>
                <a:ext uri="{FF2B5EF4-FFF2-40B4-BE49-F238E27FC236}">
                  <a16:creationId xmlns:a16="http://schemas.microsoft.com/office/drawing/2014/main" id="{5D2ED100-845A-4D89-9AB0-3D10924F4B5D}"/>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967D8107-7E76-4EF6-A87A-E900AF3AFD33}"/>
              </a:ext>
              <a:ext uri="{C183D7F6-B498-43B3-948B-1728B52AA6E4}">
                <adec:decorative xmlns:adec="http://schemas.microsoft.com/office/drawing/2017/decorative" val="1"/>
              </a:ext>
            </a:extLst>
          </p:cNvPr>
          <p:cNvGrpSpPr/>
          <p:nvPr userDrawn="1"/>
        </p:nvGrpSpPr>
        <p:grpSpPr bwMode="gray">
          <a:xfrm>
            <a:off x="-1518941" y="5651141"/>
            <a:ext cx="1423335" cy="230832"/>
            <a:chOff x="-1518941" y="8951295"/>
            <a:chExt cx="1423335" cy="230832"/>
          </a:xfrm>
        </p:grpSpPr>
        <p:sp>
          <p:nvSpPr>
            <p:cNvPr id="42" name="Text Placeholder 1">
              <a:extLst>
                <a:ext uri="{FF2B5EF4-FFF2-40B4-BE49-F238E27FC236}">
                  <a16:creationId xmlns:a16="http://schemas.microsoft.com/office/drawing/2014/main" id="{6E576CF4-B185-4325-B067-4C40A6A1902F}"/>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43" name="Straight Arrow Connector 42">
              <a:extLst>
                <a:ext uri="{FF2B5EF4-FFF2-40B4-BE49-F238E27FC236}">
                  <a16:creationId xmlns:a16="http://schemas.microsoft.com/office/drawing/2014/main" id="{A218D0CC-86C7-492D-B531-9A8EF253B6C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9BD81E17-F0CA-455D-A55E-DA57D3AAC6BE}"/>
              </a:ext>
              <a:ext uri="{C183D7F6-B498-43B3-948B-1728B52AA6E4}">
                <adec:decorative xmlns:adec="http://schemas.microsoft.com/office/drawing/2017/decorative" val="1"/>
              </a:ext>
            </a:extLst>
          </p:cNvPr>
          <p:cNvSpPr>
            <a:spLocks noGrp="1"/>
          </p:cNvSpPr>
          <p:nvPr>
            <p:ph type="ftr" sz="quarter" idx="32"/>
          </p:nvPr>
        </p:nvSpPr>
        <p:spPr bwMode="gray"/>
        <p:txBody>
          <a:bodyPr/>
          <a:lstStyle>
            <a:lvl1pPr>
              <a:defRPr>
                <a:solidFill>
                  <a:schemeClr val="bg1"/>
                </a:solidFill>
              </a:defRPr>
            </a:lvl1pPr>
          </a:lstStyle>
          <a:p>
            <a:r>
              <a:rPr lang="en-US" noProof="0"/>
              <a:t>Confidential property of Optum. Do not distribute or reproduce without express permission from Optum.</a:t>
            </a:r>
          </a:p>
        </p:txBody>
      </p:sp>
      <p:sp>
        <p:nvSpPr>
          <p:cNvPr id="2" name="Date Placeholder 1">
            <a:extLst>
              <a:ext uri="{FF2B5EF4-FFF2-40B4-BE49-F238E27FC236}">
                <a16:creationId xmlns:a16="http://schemas.microsoft.com/office/drawing/2014/main" id="{4ED2E1DB-E7F0-46B1-A9EF-6906996EFE2E}"/>
              </a:ext>
              <a:ext uri="{C183D7F6-B498-43B3-948B-1728B52AA6E4}">
                <adec:decorative xmlns:adec="http://schemas.microsoft.com/office/drawing/2017/decorative" val="1"/>
              </a:ext>
            </a:extLst>
          </p:cNvPr>
          <p:cNvSpPr>
            <a:spLocks noGrp="1"/>
          </p:cNvSpPr>
          <p:nvPr>
            <p:ph type="dt" sz="half" idx="33"/>
          </p:nvPr>
        </p:nvSpPr>
        <p:spPr/>
        <p:txBody>
          <a:bodyPr/>
          <a:lstStyle/>
          <a:p>
            <a:fld id="{0A9D1709-69F4-4AEB-8134-47A353C3377E}" type="datetime1">
              <a:rPr lang="en-US" smtClean="0"/>
              <a:t>3/1/2024</a:t>
            </a:fld>
            <a:endParaRPr lang="en-US"/>
          </a:p>
        </p:txBody>
      </p:sp>
      <p:sp>
        <p:nvSpPr>
          <p:cNvPr id="3" name="Slide Number Placeholder 2">
            <a:extLst>
              <a:ext uri="{FF2B5EF4-FFF2-40B4-BE49-F238E27FC236}">
                <a16:creationId xmlns:a16="http://schemas.microsoft.com/office/drawing/2014/main" id="{7BB4F7B8-8139-4DD2-BB5F-9FFE8112C882}"/>
              </a:ext>
              <a:ext uri="{C183D7F6-B498-43B3-948B-1728B52AA6E4}">
                <adec:decorative xmlns:adec="http://schemas.microsoft.com/office/drawing/2017/decorative" val="1"/>
              </a:ext>
            </a:extLst>
          </p:cNvPr>
          <p:cNvSpPr>
            <a:spLocks noGrp="1"/>
          </p:cNvSpPr>
          <p:nvPr>
            <p:ph type="sldNum" sz="quarter" idx="34"/>
          </p:nvPr>
        </p:nvSpPr>
        <p:spPr/>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407158289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vider 02">
    <p:bg bwMode="gray">
      <p:bgRef idx="1001">
        <a:schemeClr val="bg2"/>
      </p:bgRef>
    </p:bg>
    <p:spTree>
      <p:nvGrpSpPr>
        <p:cNvPr id="1" name=""/>
        <p:cNvGrpSpPr/>
        <p:nvPr/>
      </p:nvGrpSpPr>
      <p:grpSpPr>
        <a:xfrm>
          <a:off x="0" y="0"/>
          <a:ext cx="0" cy="0"/>
          <a:chOff x="0" y="0"/>
          <a:chExt cx="0" cy="0"/>
        </a:xfrm>
      </p:grpSpPr>
      <p:pic>
        <p:nvPicPr>
          <p:cNvPr id="34" name="Graphic 33" descr="Optum">
            <a:extLst>
              <a:ext uri="{FF2B5EF4-FFF2-40B4-BE49-F238E27FC236}">
                <a16:creationId xmlns:a16="http://schemas.microsoft.com/office/drawing/2014/main" id="{2C4F1FC2-7914-4AC9-BFA9-2FBE02C7F0B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3169945" y="3116597"/>
            <a:ext cx="1432510" cy="414780"/>
          </a:xfrm>
          <a:prstGeom prst="rect">
            <a:avLst/>
          </a:prstGeom>
        </p:spPr>
      </p:pic>
      <p:sp>
        <p:nvSpPr>
          <p:cNvPr id="9" name="Title 1"/>
          <p:cNvSpPr>
            <a:spLocks noGrp="1"/>
          </p:cNvSpPr>
          <p:nvPr>
            <p:ph type="title" hasCustomPrompt="1"/>
          </p:nvPr>
        </p:nvSpPr>
        <p:spPr bwMode="gray">
          <a:xfrm>
            <a:off x="1638300" y="4647315"/>
            <a:ext cx="4495800" cy="830997"/>
          </a:xfrm>
        </p:spPr>
        <p:txBody>
          <a:bodyPr anchor="b" anchorCtr="0"/>
          <a:lstStyle>
            <a:lvl1pPr algn="ctr">
              <a:lnSpc>
                <a:spcPct val="90000"/>
              </a:lnSpc>
              <a:defRPr sz="3000" b="1">
                <a:solidFill>
                  <a:schemeClr val="accent6"/>
                </a:solidFill>
              </a:defRPr>
            </a:lvl1pPr>
          </a:lstStyle>
          <a:p>
            <a:r>
              <a:rPr lang="en-US" noProof="0"/>
              <a:t>Divider title – Arial 30pt bold; sentence case</a:t>
            </a:r>
          </a:p>
        </p:txBody>
      </p:sp>
      <p:sp>
        <p:nvSpPr>
          <p:cNvPr id="24" name="Text Placeholder 6"/>
          <p:cNvSpPr>
            <a:spLocks noGrp="1"/>
          </p:cNvSpPr>
          <p:nvPr>
            <p:ph type="body" sz="quarter" idx="27" hasCustomPrompt="1"/>
          </p:nvPr>
        </p:nvSpPr>
        <p:spPr bwMode="gray">
          <a:xfrm>
            <a:off x="1638300" y="5658835"/>
            <a:ext cx="4495800" cy="215444"/>
          </a:xfrm>
        </p:spPr>
        <p:txBody>
          <a:bodyPr wrap="square" rIns="0" bIns="0" anchor="t" anchorCtr="0"/>
          <a:lstStyle>
            <a:lvl1pPr marL="0" indent="0" algn="ctr">
              <a:spcBef>
                <a:spcPts val="0"/>
              </a:spcBef>
              <a:buNone/>
              <a:defRPr sz="1400" b="1"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Divider subtitle (optional) – Arial 14pt, sentence case</a:t>
            </a:r>
          </a:p>
        </p:txBody>
      </p:sp>
      <p:grpSp>
        <p:nvGrpSpPr>
          <p:cNvPr id="17" name="Group 16">
            <a:extLst>
              <a:ext uri="{FF2B5EF4-FFF2-40B4-BE49-F238E27FC236}">
                <a16:creationId xmlns:a16="http://schemas.microsoft.com/office/drawing/2014/main" id="{8CEEC5FF-34AF-42EA-B927-F986E0EF3F3F}"/>
              </a:ext>
              <a:ext uri="{C183D7F6-B498-43B3-948B-1728B52AA6E4}">
                <adec:decorative xmlns:adec="http://schemas.microsoft.com/office/drawing/2017/decorative" val="1"/>
              </a:ext>
            </a:extLst>
          </p:cNvPr>
          <p:cNvGrpSpPr/>
          <p:nvPr userDrawn="1"/>
        </p:nvGrpSpPr>
        <p:grpSpPr bwMode="gray">
          <a:xfrm>
            <a:off x="-1518941" y="5120021"/>
            <a:ext cx="1423335" cy="230832"/>
            <a:chOff x="-1518941" y="8951295"/>
            <a:chExt cx="1423335" cy="230832"/>
          </a:xfrm>
        </p:grpSpPr>
        <p:sp>
          <p:nvSpPr>
            <p:cNvPr id="28" name="Text Placeholder 1">
              <a:extLst>
                <a:ext uri="{FF2B5EF4-FFF2-40B4-BE49-F238E27FC236}">
                  <a16:creationId xmlns:a16="http://schemas.microsoft.com/office/drawing/2014/main" id="{C304FC98-2B18-4B71-9983-5CC679C9E724}"/>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9" name="Straight Arrow Connector 28">
              <a:extLst>
                <a:ext uri="{FF2B5EF4-FFF2-40B4-BE49-F238E27FC236}">
                  <a16:creationId xmlns:a16="http://schemas.microsoft.com/office/drawing/2014/main" id="{87328981-6B6C-46C5-B8CF-DB3C441F349A}"/>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54B1B68D-0510-4034-8B41-69F9A328D72B}"/>
              </a:ext>
              <a:ext uri="{C183D7F6-B498-43B3-948B-1728B52AA6E4}">
                <adec:decorative xmlns:adec="http://schemas.microsoft.com/office/drawing/2017/decorative" val="1"/>
              </a:ext>
            </a:extLst>
          </p:cNvPr>
          <p:cNvGrpSpPr/>
          <p:nvPr userDrawn="1"/>
        </p:nvGrpSpPr>
        <p:grpSpPr bwMode="gray">
          <a:xfrm>
            <a:off x="-1518941" y="5651141"/>
            <a:ext cx="1423335" cy="230832"/>
            <a:chOff x="-1518941" y="8951295"/>
            <a:chExt cx="1423335" cy="230832"/>
          </a:xfrm>
        </p:grpSpPr>
        <p:sp>
          <p:nvSpPr>
            <p:cNvPr id="31" name="Text Placeholder 1">
              <a:extLst>
                <a:ext uri="{FF2B5EF4-FFF2-40B4-BE49-F238E27FC236}">
                  <a16:creationId xmlns:a16="http://schemas.microsoft.com/office/drawing/2014/main" id="{93D92B98-B48C-4870-BE5A-19E25B16CDE9}"/>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2" name="Straight Arrow Connector 31">
              <a:extLst>
                <a:ext uri="{FF2B5EF4-FFF2-40B4-BE49-F238E27FC236}">
                  <a16:creationId xmlns:a16="http://schemas.microsoft.com/office/drawing/2014/main" id="{6449A6BD-6EBF-43D8-B28A-7C9D524BCC64}"/>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85E2AD1E-C6ED-4A9D-BC9F-0438D9A3C3A8}"/>
              </a:ext>
              <a:ext uri="{C183D7F6-B498-43B3-948B-1728B52AA6E4}">
                <adec:decorative xmlns:adec="http://schemas.microsoft.com/office/drawing/2017/decorative" val="1"/>
              </a:ext>
            </a:extLst>
          </p:cNvPr>
          <p:cNvSpPr/>
          <p:nvPr userDrawn="1"/>
        </p:nvSpPr>
        <p:spPr bwMode="gray">
          <a:xfrm>
            <a:off x="0"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22" name="Rectangle 21">
            <a:extLst>
              <a:ext uri="{FF2B5EF4-FFF2-40B4-BE49-F238E27FC236}">
                <a16:creationId xmlns:a16="http://schemas.microsoft.com/office/drawing/2014/main" id="{00FCF602-3277-4835-BC0D-FBAEB0E07386}"/>
              </a:ext>
              <a:ext uri="{C183D7F6-B498-43B3-948B-1728B52AA6E4}">
                <adec:decorative xmlns:adec="http://schemas.microsoft.com/office/drawing/2017/decorative" val="1"/>
              </a:ext>
            </a:extLst>
          </p:cNvPr>
          <p:cNvSpPr/>
          <p:nvPr userDrawn="1"/>
        </p:nvSpPr>
        <p:spPr bwMode="gray">
          <a:xfrm>
            <a:off x="7662672"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23" name="Rectangle 22">
            <a:extLst>
              <a:ext uri="{FF2B5EF4-FFF2-40B4-BE49-F238E27FC236}">
                <a16:creationId xmlns:a16="http://schemas.microsoft.com/office/drawing/2014/main" id="{3E0EA604-D058-4A25-8ABF-69751B73C2B7}"/>
              </a:ext>
              <a:ext uri="{C183D7F6-B498-43B3-948B-1728B52AA6E4}">
                <adec:decorative xmlns:adec="http://schemas.microsoft.com/office/drawing/2017/decorative" val="1"/>
              </a:ext>
            </a:extLst>
          </p:cNvPr>
          <p:cNvSpPr/>
          <p:nvPr userDrawn="1"/>
        </p:nvSpPr>
        <p:spPr bwMode="gray">
          <a:xfrm>
            <a:off x="0" y="0"/>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25" name="Rectangle 24">
            <a:extLst>
              <a:ext uri="{FF2B5EF4-FFF2-40B4-BE49-F238E27FC236}">
                <a16:creationId xmlns:a16="http://schemas.microsoft.com/office/drawing/2014/main" id="{2ACFE2F6-62C7-4CBB-A7AF-DE59C5B977A6}"/>
              </a:ext>
              <a:ext uri="{C183D7F6-B498-43B3-948B-1728B52AA6E4}">
                <adec:decorative xmlns:adec="http://schemas.microsoft.com/office/drawing/2017/decorative" val="1"/>
              </a:ext>
            </a:extLst>
          </p:cNvPr>
          <p:cNvSpPr/>
          <p:nvPr userDrawn="1"/>
        </p:nvSpPr>
        <p:spPr bwMode="gray">
          <a:xfrm>
            <a:off x="0" y="9948672"/>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4" name="Footer Placeholder 3">
            <a:extLst>
              <a:ext uri="{FF2B5EF4-FFF2-40B4-BE49-F238E27FC236}">
                <a16:creationId xmlns:a16="http://schemas.microsoft.com/office/drawing/2014/main" id="{9BD81E17-F0CA-455D-A55E-DA57D3AAC6BE}"/>
              </a:ext>
              <a:ext uri="{C183D7F6-B498-43B3-948B-1728B52AA6E4}">
                <adec:decorative xmlns:adec="http://schemas.microsoft.com/office/drawing/2017/decorative" val="1"/>
              </a:ext>
            </a:extLst>
          </p:cNvPr>
          <p:cNvSpPr>
            <a:spLocks noGrp="1"/>
          </p:cNvSpPr>
          <p:nvPr>
            <p:ph type="ftr" sz="quarter" idx="32"/>
          </p:nvPr>
        </p:nvSpPr>
        <p:spPr bwMode="gray"/>
        <p:txBody>
          <a:bodyPr/>
          <a:lstStyle>
            <a:lvl1pPr>
              <a:defRPr>
                <a:solidFill>
                  <a:schemeClr val="bg1"/>
                </a:solidFill>
              </a:defRPr>
            </a:lvl1pPr>
          </a:lstStyle>
          <a:p>
            <a:r>
              <a:rPr lang="en-US" noProof="0"/>
              <a:t>Confidential property of Optum. Do not distribute or reproduce without express permission from Optum.</a:t>
            </a:r>
          </a:p>
        </p:txBody>
      </p:sp>
      <p:sp>
        <p:nvSpPr>
          <p:cNvPr id="2" name="Date Placeholder 1">
            <a:extLst>
              <a:ext uri="{FF2B5EF4-FFF2-40B4-BE49-F238E27FC236}">
                <a16:creationId xmlns:a16="http://schemas.microsoft.com/office/drawing/2014/main" id="{87F988B2-C626-4C0B-A706-6C5E0680410F}"/>
              </a:ext>
              <a:ext uri="{C183D7F6-B498-43B3-948B-1728B52AA6E4}">
                <adec:decorative xmlns:adec="http://schemas.microsoft.com/office/drawing/2017/decorative" val="1"/>
              </a:ext>
            </a:extLst>
          </p:cNvPr>
          <p:cNvSpPr>
            <a:spLocks noGrp="1"/>
          </p:cNvSpPr>
          <p:nvPr>
            <p:ph type="dt" sz="half" idx="33"/>
          </p:nvPr>
        </p:nvSpPr>
        <p:spPr/>
        <p:txBody>
          <a:bodyPr/>
          <a:lstStyle/>
          <a:p>
            <a:fld id="{95B022C0-B6DB-4F3C-8896-E38BCB3B2985}" type="datetime1">
              <a:rPr lang="en-US" smtClean="0"/>
              <a:t>3/1/2024</a:t>
            </a:fld>
            <a:endParaRPr lang="en-US"/>
          </a:p>
        </p:txBody>
      </p:sp>
      <p:sp>
        <p:nvSpPr>
          <p:cNvPr id="3" name="Slide Number Placeholder 2">
            <a:extLst>
              <a:ext uri="{FF2B5EF4-FFF2-40B4-BE49-F238E27FC236}">
                <a16:creationId xmlns:a16="http://schemas.microsoft.com/office/drawing/2014/main" id="{B818A23C-6296-4E4E-ADFB-937D546447E1}"/>
              </a:ext>
              <a:ext uri="{C183D7F6-B498-43B3-948B-1728B52AA6E4}">
                <adec:decorative xmlns:adec="http://schemas.microsoft.com/office/drawing/2017/decorative" val="1"/>
              </a:ext>
            </a:extLst>
          </p:cNvPr>
          <p:cNvSpPr>
            <a:spLocks noGrp="1"/>
          </p:cNvSpPr>
          <p:nvPr>
            <p:ph type="sldNum" sz="quarter" idx="34"/>
          </p:nvPr>
        </p:nvSpPr>
        <p:spPr/>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403025265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3462486"/>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Page layouts</a:t>
            </a:r>
          </a:p>
        </p:txBody>
      </p:sp>
      <p:cxnSp>
        <p:nvCxnSpPr>
          <p:cNvPr id="4" name="Orange arrow">
            <a:extLst>
              <a:ext uri="{FF2B5EF4-FFF2-40B4-BE49-F238E27FC236}">
                <a16:creationId xmlns:a16="http://schemas.microsoft.com/office/drawing/2014/main" id="{2FECDD0F-3D35-4736-80AC-DA8079FA15A8}"/>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2464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F5BD-07F4-4302-85E3-67A0A8C4C6B3}"/>
              </a:ext>
            </a:extLst>
          </p:cNvPr>
          <p:cNvSpPr>
            <a:spLocks noGrp="1"/>
          </p:cNvSpPr>
          <p:nvPr>
            <p:ph type="title" hasCustomPrompt="1"/>
          </p:nvPr>
        </p:nvSpPr>
        <p:spPr bwMode="gray">
          <a:xfrm>
            <a:off x="459582" y="459581"/>
            <a:ext cx="5676900" cy="304699"/>
          </a:xfrm>
        </p:spPr>
        <p:txBody>
          <a:bodyPr/>
          <a:lstStyle>
            <a:lvl1pPr>
              <a:defRPr/>
            </a:lvl1pPr>
          </a:lstStyle>
          <a:p>
            <a:r>
              <a:rPr lang="en-US"/>
              <a:t>Page title – Arial 22pt; sent. case (1 line)</a:t>
            </a:r>
          </a:p>
        </p:txBody>
      </p:sp>
      <p:sp>
        <p:nvSpPr>
          <p:cNvPr id="8" name="Text Placeholder 2"/>
          <p:cNvSpPr>
            <a:spLocks noGrp="1"/>
          </p:cNvSpPr>
          <p:nvPr>
            <p:ph type="body" sz="quarter" idx="29" hasCustomPrompt="1"/>
          </p:nvPr>
        </p:nvSpPr>
        <p:spPr bwMode="gray">
          <a:xfrm>
            <a:off x="459581" y="840456"/>
            <a:ext cx="5678424" cy="215444"/>
          </a:xfrm>
        </p:spPr>
        <p:txBody>
          <a:bodyPr/>
          <a:lstStyle>
            <a:lvl1pPr marL="0" indent="0">
              <a:spcBef>
                <a:spcPts val="0"/>
              </a:spcBef>
              <a:buNone/>
              <a:defRPr sz="1400" b="1">
                <a:solidFill>
                  <a:schemeClr val="accent6"/>
                </a:solidFill>
              </a:defRPr>
            </a:lvl1pPr>
            <a:lvl2pPr marL="112713" indent="0">
              <a:spcBef>
                <a:spcPts val="0"/>
              </a:spcBef>
              <a:buNone/>
              <a:defRPr sz="1500">
                <a:solidFill>
                  <a:schemeClr val="accent4"/>
                </a:solidFill>
              </a:defRPr>
            </a:lvl2pPr>
            <a:lvl3pPr marL="230187" indent="0">
              <a:spcBef>
                <a:spcPts val="0"/>
              </a:spcBef>
              <a:buNone/>
              <a:defRPr sz="1500">
                <a:solidFill>
                  <a:schemeClr val="accent4"/>
                </a:solidFill>
              </a:defRPr>
            </a:lvl3pPr>
            <a:lvl4pPr marL="342900" indent="0">
              <a:spcBef>
                <a:spcPts val="0"/>
              </a:spcBef>
              <a:buNone/>
              <a:defRPr sz="1500">
                <a:solidFill>
                  <a:schemeClr val="accent4"/>
                </a:solidFill>
              </a:defRPr>
            </a:lvl4pPr>
            <a:lvl5pPr marL="458787" indent="0">
              <a:spcBef>
                <a:spcPts val="0"/>
              </a:spcBef>
              <a:buNone/>
              <a:defRPr sz="1500">
                <a:solidFill>
                  <a:schemeClr val="accent4"/>
                </a:solidFill>
              </a:defRPr>
            </a:lvl5pPr>
          </a:lstStyle>
          <a:p>
            <a:pPr lvl="0"/>
            <a:r>
              <a:rPr lang="en-US" noProof="0"/>
              <a:t>Page subtitle – Arial 14pt bold; sent. Case (1 line)</a:t>
            </a:r>
          </a:p>
        </p:txBody>
      </p:sp>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sp>
        <p:nvSpPr>
          <p:cNvPr id="4" name="Footer Placeholder 3">
            <a:extLst>
              <a:ext uri="{FF2B5EF4-FFF2-40B4-BE49-F238E27FC236}">
                <a16:creationId xmlns:a16="http://schemas.microsoft.com/office/drawing/2014/main" id="{243B5725-896D-4427-A210-85F65486294B}"/>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6" name="Date Placeholder 5">
            <a:extLst>
              <a:ext uri="{FF2B5EF4-FFF2-40B4-BE49-F238E27FC236}">
                <a16:creationId xmlns:a16="http://schemas.microsoft.com/office/drawing/2014/main" id="{637EA17F-47E7-4249-8DE4-F7F9577A9355}"/>
              </a:ext>
              <a:ext uri="{C183D7F6-B498-43B3-948B-1728B52AA6E4}">
                <adec:decorative xmlns:adec="http://schemas.microsoft.com/office/drawing/2017/decorative" val="1"/>
              </a:ext>
            </a:extLst>
          </p:cNvPr>
          <p:cNvSpPr>
            <a:spLocks noGrp="1"/>
          </p:cNvSpPr>
          <p:nvPr>
            <p:ph type="dt" sz="half" idx="33"/>
          </p:nvPr>
        </p:nvSpPr>
        <p:spPr bwMode="gray"/>
        <p:txBody>
          <a:bodyPr/>
          <a:lstStyle/>
          <a:p>
            <a:fld id="{609182C8-7863-41D6-B228-B894BD726665}" type="datetime1">
              <a:rPr lang="en-US" smtClean="0"/>
              <a:t>3/1/2024</a:t>
            </a:fld>
            <a:endParaRPr lang="en-US"/>
          </a:p>
        </p:txBody>
      </p:sp>
      <p:sp>
        <p:nvSpPr>
          <p:cNvPr id="7" name="Slide Number Placeholder 6">
            <a:extLst>
              <a:ext uri="{FF2B5EF4-FFF2-40B4-BE49-F238E27FC236}">
                <a16:creationId xmlns:a16="http://schemas.microsoft.com/office/drawing/2014/main" id="{A86323FE-19D3-48E3-9440-447A866E2355}"/>
              </a:ext>
              <a:ext uri="{C183D7F6-B498-43B3-948B-1728B52AA6E4}">
                <adec:decorative xmlns:adec="http://schemas.microsoft.com/office/drawing/2017/decorative" val="1"/>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2036119167"/>
      </p:ext>
    </p:extLst>
  </p:cSld>
  <p:clrMapOvr>
    <a:masterClrMapping/>
  </p:clrMapOvr>
  <p:extLst>
    <p:ext uri="{DCECCB84-F9BA-43D5-87BE-67443E8EF086}">
      <p15:sldGuideLst xmlns:p15="http://schemas.microsoft.com/office/powerpoint/2012/main">
        <p15:guide id="1" orient="horz" pos="5760" userDrawn="1">
          <p15:clr>
            <a:srgbClr val="FFC000"/>
          </p15:clr>
        </p15:guide>
        <p15:guide id="2" orient="horz" pos="5904" userDrawn="1">
          <p15:clr>
            <a:srgbClr val="C35EA4"/>
          </p15:clr>
        </p15:guide>
        <p15:guide id="3" orient="horz" pos="288" userDrawn="1">
          <p15:clr>
            <a:srgbClr val="C35EA4"/>
          </p15:clr>
        </p15:guide>
        <p15:guide id="4" orient="horz" pos="95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12CB5-843C-43C2-A1BE-4FCB6E05535D}"/>
              </a:ext>
            </a:extLst>
          </p:cNvPr>
          <p:cNvSpPr>
            <a:spLocks noGrp="1"/>
          </p:cNvSpPr>
          <p:nvPr>
            <p:ph type="title" hasCustomPrompt="1"/>
          </p:nvPr>
        </p:nvSpPr>
        <p:spPr bwMode="gray"/>
        <p:txBody>
          <a:bodyPr/>
          <a:lstStyle/>
          <a:p>
            <a:r>
              <a:rPr lang="en-US"/>
              <a:t>Page title – Arial 22pt; sent. case (1 line)</a:t>
            </a:r>
          </a:p>
        </p:txBody>
      </p:sp>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1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3" name="Group 22">
            <a:extLst>
              <a:ext uri="{FF2B5EF4-FFF2-40B4-BE49-F238E27FC236}">
                <a16:creationId xmlns:a16="http://schemas.microsoft.com/office/drawing/2014/main" id="{B8E68396-2A3D-4332-8C3E-479E10D1A009}"/>
              </a:ext>
              <a:ext uri="{C183D7F6-B498-43B3-948B-1728B52AA6E4}">
                <adec:decorative xmlns:adec="http://schemas.microsoft.com/office/drawing/2017/decorative" val="1"/>
              </a:ext>
            </a:extLst>
          </p:cNvPr>
          <p:cNvGrpSpPr/>
          <p:nvPr userDrawn="1"/>
        </p:nvGrpSpPr>
        <p:grpSpPr bwMode="gray">
          <a:xfrm>
            <a:off x="-1518941" y="496515"/>
            <a:ext cx="1423335" cy="230832"/>
            <a:chOff x="-1518941" y="8951295"/>
            <a:chExt cx="1423335" cy="230832"/>
          </a:xfrm>
        </p:grpSpPr>
        <p:sp>
          <p:nvSpPr>
            <p:cNvPr id="24" name="Text Placeholder 1">
              <a:extLst>
                <a:ext uri="{FF2B5EF4-FFF2-40B4-BE49-F238E27FC236}">
                  <a16:creationId xmlns:a16="http://schemas.microsoft.com/office/drawing/2014/main" id="{300D7929-FF0B-4254-9788-989C24449ACC}"/>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1</a:t>
              </a:r>
              <a:r>
                <a:rPr lang="en-US" sz="900" b="0" baseline="0" noProof="0">
                  <a:solidFill>
                    <a:schemeClr val="bg1"/>
                  </a:solidFill>
                </a:rPr>
                <a:t> </a:t>
              </a:r>
              <a:endParaRPr lang="en-US" sz="900" b="0" i="1" baseline="0" noProof="0">
                <a:solidFill>
                  <a:schemeClr val="bg1"/>
                </a:solidFill>
              </a:endParaRPr>
            </a:p>
          </p:txBody>
        </p:sp>
        <p:cxnSp>
          <p:nvCxnSpPr>
            <p:cNvPr id="25" name="Straight Arrow Connector 24">
              <a:extLst>
                <a:ext uri="{FF2B5EF4-FFF2-40B4-BE49-F238E27FC236}">
                  <a16:creationId xmlns:a16="http://schemas.microsoft.com/office/drawing/2014/main" id="{1E9D313E-F494-4C53-843F-63565265F2B1}"/>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EBA3A873-3A48-47B7-908E-6455020F693C}"/>
              </a:ext>
              <a:ext uri="{C183D7F6-B498-43B3-948B-1728B52AA6E4}">
                <adec:decorative xmlns:adec="http://schemas.microsoft.com/office/drawing/2017/decorative" val="1"/>
              </a:ext>
            </a:extLst>
          </p:cNvPr>
          <p:cNvGrpSpPr/>
          <p:nvPr userDrawn="1"/>
        </p:nvGrpSpPr>
        <p:grpSpPr bwMode="gray">
          <a:xfrm>
            <a:off x="-1518941" y="1033337"/>
            <a:ext cx="1423335" cy="369332"/>
            <a:chOff x="-1518941" y="8951295"/>
            <a:chExt cx="1423335" cy="369332"/>
          </a:xfrm>
        </p:grpSpPr>
        <p:sp>
          <p:nvSpPr>
            <p:cNvPr id="36" name="Text Placeholder 1">
              <a:extLst>
                <a:ext uri="{FF2B5EF4-FFF2-40B4-BE49-F238E27FC236}">
                  <a16:creationId xmlns:a16="http://schemas.microsoft.com/office/drawing/2014/main" id="{95BF7331-54CA-4D1A-9227-3701476A3CDD}"/>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body content above this guide.</a:t>
              </a:r>
              <a:endParaRPr lang="en-US" sz="900" b="0" i="1" baseline="0" noProof="0">
                <a:solidFill>
                  <a:schemeClr val="bg1"/>
                </a:solidFill>
              </a:endParaRPr>
            </a:p>
          </p:txBody>
        </p:sp>
        <p:cxnSp>
          <p:nvCxnSpPr>
            <p:cNvPr id="37" name="Straight Arrow Connector 36">
              <a:extLst>
                <a:ext uri="{FF2B5EF4-FFF2-40B4-BE49-F238E27FC236}">
                  <a16:creationId xmlns:a16="http://schemas.microsoft.com/office/drawing/2014/main" id="{772B22F7-9C3F-45C6-9A92-A6857315C36C}"/>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243B5725-896D-4427-A210-85F65486294B}"/>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5" name="Date Placeholder 4">
            <a:extLst>
              <a:ext uri="{FF2B5EF4-FFF2-40B4-BE49-F238E27FC236}">
                <a16:creationId xmlns:a16="http://schemas.microsoft.com/office/drawing/2014/main" id="{3C3862F6-AF4B-48CF-81C9-13AA6B0AD875}"/>
              </a:ext>
              <a:ext uri="{C183D7F6-B498-43B3-948B-1728B52AA6E4}">
                <adec:decorative xmlns:adec="http://schemas.microsoft.com/office/drawing/2017/decorative" val="1"/>
              </a:ext>
            </a:extLst>
          </p:cNvPr>
          <p:cNvSpPr>
            <a:spLocks noGrp="1"/>
          </p:cNvSpPr>
          <p:nvPr>
            <p:ph type="dt" sz="half" idx="33"/>
          </p:nvPr>
        </p:nvSpPr>
        <p:spPr bwMode="gray"/>
        <p:txBody>
          <a:bodyPr/>
          <a:lstStyle/>
          <a:p>
            <a:fld id="{6C437E60-272B-4FEC-A245-F6CDD02D72FA}" type="datetime1">
              <a:rPr lang="en-US" smtClean="0"/>
              <a:t>3/1/2024</a:t>
            </a:fld>
            <a:endParaRPr lang="en-US"/>
          </a:p>
        </p:txBody>
      </p:sp>
      <p:sp>
        <p:nvSpPr>
          <p:cNvPr id="6" name="Slide Number Placeholder 5">
            <a:extLst>
              <a:ext uri="{FF2B5EF4-FFF2-40B4-BE49-F238E27FC236}">
                <a16:creationId xmlns:a16="http://schemas.microsoft.com/office/drawing/2014/main" id="{CAEE5443-5C7D-4FD1-9793-7F599BC150F4}"/>
              </a:ext>
              <a:ext uri="{C183D7F6-B498-43B3-948B-1728B52AA6E4}">
                <adec:decorative xmlns:adec="http://schemas.microsoft.com/office/drawing/2017/decorative" val="1"/>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grpSp>
        <p:nvGrpSpPr>
          <p:cNvPr id="39" name="Group 38">
            <a:extLst>
              <a:ext uri="{FF2B5EF4-FFF2-40B4-BE49-F238E27FC236}">
                <a16:creationId xmlns:a16="http://schemas.microsoft.com/office/drawing/2014/main" id="{2848B300-E4CC-4A31-A002-E8E548CF0317}"/>
              </a:ext>
              <a:ext uri="{C183D7F6-B498-43B3-948B-1728B52AA6E4}">
                <adec:decorative xmlns:adec="http://schemas.microsoft.com/office/drawing/2017/decorative" val="1"/>
              </a:ext>
            </a:extLst>
          </p:cNvPr>
          <p:cNvGrpSpPr/>
          <p:nvPr userDrawn="1"/>
        </p:nvGrpSpPr>
        <p:grpSpPr bwMode="gray">
          <a:xfrm>
            <a:off x="-1518941" y="8959334"/>
            <a:ext cx="1423335" cy="507831"/>
            <a:chOff x="-1518941" y="8951295"/>
            <a:chExt cx="1423335" cy="507831"/>
          </a:xfrm>
        </p:grpSpPr>
        <p:sp>
          <p:nvSpPr>
            <p:cNvPr id="40" name="Text Placeholder 1">
              <a:extLst>
                <a:ext uri="{FF2B5EF4-FFF2-40B4-BE49-F238E27FC236}">
                  <a16:creationId xmlns:a16="http://schemas.microsoft.com/office/drawing/2014/main" id="{A4548E56-8401-4309-99AB-D7F47781B510}"/>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41" name="Straight Arrow Connector 40">
              <a:extLst>
                <a:ext uri="{FF2B5EF4-FFF2-40B4-BE49-F238E27FC236}">
                  <a16:creationId xmlns:a16="http://schemas.microsoft.com/office/drawing/2014/main" id="{AD30A68F-3E63-4E4E-A5D9-CEE0961B5A08}"/>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59569839"/>
      </p:ext>
    </p:extLst>
  </p:cSld>
  <p:clrMapOvr>
    <a:masterClrMapping/>
  </p:clrMapOvr>
  <p:extLst>
    <p:ext uri="{DCECCB84-F9BA-43D5-87BE-67443E8EF086}">
      <p15:sldGuideLst xmlns:p15="http://schemas.microsoft.com/office/powerpoint/2012/main">
        <p15:guide id="1" orient="horz" pos="5760" userDrawn="1">
          <p15:clr>
            <a:srgbClr val="FFC000"/>
          </p15:clr>
        </p15:guide>
        <p15:guide id="2" orient="horz" pos="5904" userDrawn="1">
          <p15:clr>
            <a:srgbClr val="C35EA4"/>
          </p15:clr>
        </p15:guide>
        <p15:guide id="3" orient="horz" pos="288" userDrawn="1">
          <p15:clr>
            <a:srgbClr val="C35EA4"/>
          </p15:clr>
        </p15:guide>
        <p15:guide id="4" orient="horz" pos="767"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Title (2 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12CB5-843C-43C2-A1BE-4FCB6E05535D}"/>
              </a:ext>
            </a:extLst>
          </p:cNvPr>
          <p:cNvSpPr>
            <a:spLocks noGrp="1"/>
          </p:cNvSpPr>
          <p:nvPr>
            <p:ph type="title" hasCustomPrompt="1"/>
          </p:nvPr>
        </p:nvSpPr>
        <p:spPr bwMode="gray">
          <a:xfrm>
            <a:off x="459582" y="459581"/>
            <a:ext cx="5676900" cy="609398"/>
          </a:xfrm>
        </p:spPr>
        <p:txBody>
          <a:bodyPr/>
          <a:lstStyle>
            <a:lvl1pPr>
              <a:defRPr/>
            </a:lvl1pPr>
          </a:lstStyle>
          <a:p>
            <a:r>
              <a:rPr lang="en-US"/>
              <a:t>Page title – Arial 22pt bold, sent. case. Title may extend down to a second line.</a:t>
            </a:r>
          </a:p>
        </p:txBody>
      </p:sp>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1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5" name="Group 24">
            <a:extLst>
              <a:ext uri="{FF2B5EF4-FFF2-40B4-BE49-F238E27FC236}">
                <a16:creationId xmlns:a16="http://schemas.microsoft.com/office/drawing/2014/main" id="{13FB86E9-FC26-4979-93CF-5C56337EC7C5}"/>
              </a:ext>
              <a:ext uri="{C183D7F6-B498-43B3-948B-1728B52AA6E4}">
                <adec:decorative xmlns:adec="http://schemas.microsoft.com/office/drawing/2017/decorative" val="1"/>
              </a:ext>
            </a:extLst>
          </p:cNvPr>
          <p:cNvGrpSpPr/>
          <p:nvPr userDrawn="1"/>
        </p:nvGrpSpPr>
        <p:grpSpPr bwMode="gray">
          <a:xfrm>
            <a:off x="-1518941" y="496515"/>
            <a:ext cx="1423335" cy="230832"/>
            <a:chOff x="-1518941" y="8951295"/>
            <a:chExt cx="1423335" cy="230832"/>
          </a:xfrm>
        </p:grpSpPr>
        <p:sp>
          <p:nvSpPr>
            <p:cNvPr id="26" name="Text Placeholder 1">
              <a:extLst>
                <a:ext uri="{FF2B5EF4-FFF2-40B4-BE49-F238E27FC236}">
                  <a16:creationId xmlns:a16="http://schemas.microsoft.com/office/drawing/2014/main" id="{9CB36EB5-B1CF-4514-8656-0F969DFED8ED}"/>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7" name="Straight Arrow Connector 26">
              <a:extLst>
                <a:ext uri="{FF2B5EF4-FFF2-40B4-BE49-F238E27FC236}">
                  <a16:creationId xmlns:a16="http://schemas.microsoft.com/office/drawing/2014/main" id="{09B2DF24-15F6-4E3B-96C8-8DC9A5786599}"/>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55B82AD4-EF24-4CB7-B1FF-B6A896E0E8F9}"/>
              </a:ext>
              <a:ext uri="{C183D7F6-B498-43B3-948B-1728B52AA6E4}">
                <adec:decorative xmlns:adec="http://schemas.microsoft.com/office/drawing/2017/decorative" val="1"/>
              </a:ext>
            </a:extLst>
          </p:cNvPr>
          <p:cNvGrpSpPr/>
          <p:nvPr userDrawn="1"/>
        </p:nvGrpSpPr>
        <p:grpSpPr bwMode="gray">
          <a:xfrm>
            <a:off x="-1518941" y="1341513"/>
            <a:ext cx="1423335" cy="369332"/>
            <a:chOff x="-1518941" y="8951295"/>
            <a:chExt cx="1423335" cy="369332"/>
          </a:xfrm>
        </p:grpSpPr>
        <p:sp>
          <p:nvSpPr>
            <p:cNvPr id="29" name="Text Placeholder 1">
              <a:extLst>
                <a:ext uri="{FF2B5EF4-FFF2-40B4-BE49-F238E27FC236}">
                  <a16:creationId xmlns:a16="http://schemas.microsoft.com/office/drawing/2014/main" id="{4063AD51-33B2-466B-8D2B-76ADB29C6E7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body content above this guide.</a:t>
              </a:r>
              <a:endParaRPr lang="en-US" sz="900" b="0" i="1" baseline="0" noProof="0">
                <a:solidFill>
                  <a:schemeClr val="bg1"/>
                </a:solidFill>
              </a:endParaRPr>
            </a:p>
          </p:txBody>
        </p:sp>
        <p:cxnSp>
          <p:nvCxnSpPr>
            <p:cNvPr id="30" name="Straight Arrow Connector 29">
              <a:extLst>
                <a:ext uri="{FF2B5EF4-FFF2-40B4-BE49-F238E27FC236}">
                  <a16:creationId xmlns:a16="http://schemas.microsoft.com/office/drawing/2014/main" id="{5E5289C2-14E7-4976-BEAD-6DD596F0385A}"/>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8" name="Footer Placeholder 7">
            <a:extLst>
              <a:ext uri="{FF2B5EF4-FFF2-40B4-BE49-F238E27FC236}">
                <a16:creationId xmlns:a16="http://schemas.microsoft.com/office/drawing/2014/main" id="{790B9B4D-6ED3-40BB-A1C3-483AC1B8705D}"/>
              </a:ext>
              <a:ext uri="{C183D7F6-B498-43B3-948B-1728B52AA6E4}">
                <adec:decorative xmlns:adec="http://schemas.microsoft.com/office/drawing/2017/decorative" val="1"/>
              </a:ext>
            </a:extLst>
          </p:cNvPr>
          <p:cNvSpPr>
            <a:spLocks noGrp="1"/>
          </p:cNvSpPr>
          <p:nvPr>
            <p:ph type="ftr" sz="quarter" idx="33"/>
          </p:nvPr>
        </p:nvSpPr>
        <p:spPr bwMode="gray"/>
        <p:txBody>
          <a:bodyPr/>
          <a:lstStyle/>
          <a:p>
            <a:r>
              <a:rPr lang="en-US"/>
              <a:t>Confidential property of Optum. Do not distribute or reproduce without express permission from Optum.</a:t>
            </a:r>
          </a:p>
        </p:txBody>
      </p:sp>
      <p:sp>
        <p:nvSpPr>
          <p:cNvPr id="7" name="Date Placeholder 6">
            <a:extLst>
              <a:ext uri="{FF2B5EF4-FFF2-40B4-BE49-F238E27FC236}">
                <a16:creationId xmlns:a16="http://schemas.microsoft.com/office/drawing/2014/main" id="{B7FFF4C8-B5AD-4A02-A066-463C2AACCA7A}"/>
              </a:ext>
              <a:ext uri="{C183D7F6-B498-43B3-948B-1728B52AA6E4}">
                <adec:decorative xmlns:adec="http://schemas.microsoft.com/office/drawing/2017/decorative" val="1"/>
              </a:ext>
            </a:extLst>
          </p:cNvPr>
          <p:cNvSpPr>
            <a:spLocks noGrp="1"/>
          </p:cNvSpPr>
          <p:nvPr>
            <p:ph type="dt" sz="half" idx="32"/>
          </p:nvPr>
        </p:nvSpPr>
        <p:spPr bwMode="gray"/>
        <p:txBody>
          <a:bodyPr/>
          <a:lstStyle/>
          <a:p>
            <a:fld id="{9FFBC48D-1731-40F6-9754-EF0553FD6862}" type="datetime1">
              <a:rPr lang="en-US" smtClean="0"/>
              <a:t>3/1/2024</a:t>
            </a:fld>
            <a:endParaRPr lang="en-US"/>
          </a:p>
        </p:txBody>
      </p:sp>
      <p:sp>
        <p:nvSpPr>
          <p:cNvPr id="9" name="Slide Number Placeholder 8">
            <a:extLst>
              <a:ext uri="{FF2B5EF4-FFF2-40B4-BE49-F238E27FC236}">
                <a16:creationId xmlns:a16="http://schemas.microsoft.com/office/drawing/2014/main" id="{0A1A1719-F4D7-48FA-A558-81E14AD4D8DE}"/>
              </a:ext>
              <a:ext uri="{C183D7F6-B498-43B3-948B-1728B52AA6E4}">
                <adec:decorative xmlns:adec="http://schemas.microsoft.com/office/drawing/2017/decorative" val="1"/>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grpSp>
        <p:nvGrpSpPr>
          <p:cNvPr id="35" name="Group 34">
            <a:extLst>
              <a:ext uri="{FF2B5EF4-FFF2-40B4-BE49-F238E27FC236}">
                <a16:creationId xmlns:a16="http://schemas.microsoft.com/office/drawing/2014/main" id="{2A90A8A8-94D5-4283-B355-7A29ADA1AF6E}"/>
              </a:ext>
              <a:ext uri="{C183D7F6-B498-43B3-948B-1728B52AA6E4}">
                <adec:decorative xmlns:adec="http://schemas.microsoft.com/office/drawing/2017/decorative" val="1"/>
              </a:ext>
            </a:extLst>
          </p:cNvPr>
          <p:cNvGrpSpPr/>
          <p:nvPr userDrawn="1"/>
        </p:nvGrpSpPr>
        <p:grpSpPr bwMode="gray">
          <a:xfrm>
            <a:off x="-1518941" y="8959334"/>
            <a:ext cx="1423335" cy="507831"/>
            <a:chOff x="-1518941" y="8951295"/>
            <a:chExt cx="1423335" cy="507831"/>
          </a:xfrm>
        </p:grpSpPr>
        <p:sp>
          <p:nvSpPr>
            <p:cNvPr id="36" name="Text Placeholder 1">
              <a:extLst>
                <a:ext uri="{FF2B5EF4-FFF2-40B4-BE49-F238E27FC236}">
                  <a16:creationId xmlns:a16="http://schemas.microsoft.com/office/drawing/2014/main" id="{3F21BA0C-6309-48C6-B0F0-B9CE5EAE0FC7}"/>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37" name="Straight Arrow Connector 36">
              <a:extLst>
                <a:ext uri="{FF2B5EF4-FFF2-40B4-BE49-F238E27FC236}">
                  <a16:creationId xmlns:a16="http://schemas.microsoft.com/office/drawing/2014/main" id="{4AB8B4C8-D8D6-4072-8D14-C5345DF80A12}"/>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94789138"/>
      </p:ext>
    </p:extLst>
  </p:cSld>
  <p:clrMapOvr>
    <a:masterClrMapping/>
  </p:clrMapOvr>
  <p:extLst>
    <p:ext uri="{DCECCB84-F9BA-43D5-87BE-67443E8EF086}">
      <p15:sldGuideLst xmlns:p15="http://schemas.microsoft.com/office/powerpoint/2012/main">
        <p15:guide id="1" orient="horz" pos="5760" userDrawn="1">
          <p15:clr>
            <a:srgbClr val="FFC000"/>
          </p15:clr>
        </p15:guide>
        <p15:guide id="2" orient="horz" pos="5904" userDrawn="1">
          <p15:clr>
            <a:srgbClr val="C35EA4"/>
          </p15:clr>
        </p15:guide>
        <p15:guide id="3" orient="horz" pos="288" userDrawn="1">
          <p15:clr>
            <a:srgbClr val="C35EA4"/>
          </p15:clr>
        </p15:guide>
        <p15:guide id="4" orient="horz" pos="96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ge: No titles">
    <p:spTree>
      <p:nvGrpSpPr>
        <p:cNvPr id="1" name=""/>
        <p:cNvGrpSpPr/>
        <p:nvPr/>
      </p:nvGrpSpPr>
      <p:grpSpPr>
        <a:xfrm>
          <a:off x="0" y="0"/>
          <a:ext cx="0" cy="0"/>
          <a:chOff x="0" y="0"/>
          <a:chExt cx="0" cy="0"/>
        </a:xfrm>
      </p:grpSpPr>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1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6" name="Group 25">
            <a:extLst>
              <a:ext uri="{FF2B5EF4-FFF2-40B4-BE49-F238E27FC236}">
                <a16:creationId xmlns:a16="http://schemas.microsoft.com/office/drawing/2014/main" id="{3655D205-5828-48BA-A78F-02FEBE7E1DE4}"/>
              </a:ext>
              <a:ext uri="{C183D7F6-B498-43B3-948B-1728B52AA6E4}">
                <adec:decorative xmlns:adec="http://schemas.microsoft.com/office/drawing/2017/decorative" val="1"/>
              </a:ext>
            </a:extLst>
          </p:cNvPr>
          <p:cNvGrpSpPr/>
          <p:nvPr userDrawn="1"/>
        </p:nvGrpSpPr>
        <p:grpSpPr bwMode="gray">
          <a:xfrm>
            <a:off x="-1518941" y="272534"/>
            <a:ext cx="1423335" cy="369332"/>
            <a:chOff x="-1518941" y="8951295"/>
            <a:chExt cx="1423335" cy="369332"/>
          </a:xfrm>
        </p:grpSpPr>
        <p:sp>
          <p:nvSpPr>
            <p:cNvPr id="27" name="Text Placeholder 1">
              <a:extLst>
                <a:ext uri="{FF2B5EF4-FFF2-40B4-BE49-F238E27FC236}">
                  <a16:creationId xmlns:a16="http://schemas.microsoft.com/office/drawing/2014/main" id="{D477224B-AF9D-4DB4-A906-E3F2CEE7C51F}"/>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FD4BF899-4903-4A57-BCA4-0A2CA9F515B2}"/>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243B5725-896D-4427-A210-85F65486294B}"/>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3" name="Date Placeholder 2">
            <a:extLst>
              <a:ext uri="{FF2B5EF4-FFF2-40B4-BE49-F238E27FC236}">
                <a16:creationId xmlns:a16="http://schemas.microsoft.com/office/drawing/2014/main" id="{82A340E9-5AF3-480A-86F3-89F39E0B9B5C}"/>
              </a:ext>
              <a:ext uri="{C183D7F6-B498-43B3-948B-1728B52AA6E4}">
                <adec:decorative xmlns:adec="http://schemas.microsoft.com/office/drawing/2017/decorative" val="1"/>
              </a:ext>
            </a:extLst>
          </p:cNvPr>
          <p:cNvSpPr>
            <a:spLocks noGrp="1"/>
          </p:cNvSpPr>
          <p:nvPr>
            <p:ph type="dt" sz="half" idx="33"/>
          </p:nvPr>
        </p:nvSpPr>
        <p:spPr bwMode="gray"/>
        <p:txBody>
          <a:bodyPr/>
          <a:lstStyle/>
          <a:p>
            <a:fld id="{6E35D22E-6733-48C2-860C-C34CB924309F}" type="datetime1">
              <a:rPr lang="en-US" smtClean="0"/>
              <a:t>3/1/2024</a:t>
            </a:fld>
            <a:endParaRPr lang="en-US"/>
          </a:p>
        </p:txBody>
      </p:sp>
      <p:sp>
        <p:nvSpPr>
          <p:cNvPr id="5" name="Slide Number Placeholder 4">
            <a:extLst>
              <a:ext uri="{FF2B5EF4-FFF2-40B4-BE49-F238E27FC236}">
                <a16:creationId xmlns:a16="http://schemas.microsoft.com/office/drawing/2014/main" id="{6A9AE953-B8BC-4F39-BE64-E82D091DB7C5}"/>
              </a:ext>
              <a:ext uri="{C183D7F6-B498-43B3-948B-1728B52AA6E4}">
                <adec:decorative xmlns:adec="http://schemas.microsoft.com/office/drawing/2017/decorative" val="1"/>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grpSp>
        <p:nvGrpSpPr>
          <p:cNvPr id="29" name="Group 28">
            <a:extLst>
              <a:ext uri="{FF2B5EF4-FFF2-40B4-BE49-F238E27FC236}">
                <a16:creationId xmlns:a16="http://schemas.microsoft.com/office/drawing/2014/main" id="{AB951668-60ED-4819-A455-9398E7ED08FD}"/>
              </a:ext>
              <a:ext uri="{C183D7F6-B498-43B3-948B-1728B52AA6E4}">
                <adec:decorative xmlns:adec="http://schemas.microsoft.com/office/drawing/2017/decorative" val="1"/>
              </a:ext>
            </a:extLst>
          </p:cNvPr>
          <p:cNvGrpSpPr/>
          <p:nvPr userDrawn="1"/>
        </p:nvGrpSpPr>
        <p:grpSpPr bwMode="gray">
          <a:xfrm>
            <a:off x="-1518941" y="8959334"/>
            <a:ext cx="1423335" cy="507831"/>
            <a:chOff x="-1518941" y="8951295"/>
            <a:chExt cx="1423335" cy="507831"/>
          </a:xfrm>
        </p:grpSpPr>
        <p:sp>
          <p:nvSpPr>
            <p:cNvPr id="30" name="Text Placeholder 1">
              <a:extLst>
                <a:ext uri="{FF2B5EF4-FFF2-40B4-BE49-F238E27FC236}">
                  <a16:creationId xmlns:a16="http://schemas.microsoft.com/office/drawing/2014/main" id="{C7936379-D511-414D-93A8-6B3686C70E85}"/>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682D60BA-BCED-42D7-B3DF-C6DEDA70B00E}"/>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41788499"/>
      </p:ext>
    </p:extLst>
  </p:cSld>
  <p:clrMapOvr>
    <a:masterClrMapping/>
  </p:clrMapOvr>
  <p:extLst>
    <p:ext uri="{DCECCB84-F9BA-43D5-87BE-67443E8EF086}">
      <p15:sldGuideLst xmlns:p15="http://schemas.microsoft.com/office/powerpoint/2012/main">
        <p15:guide id="1" orient="horz" pos="288" userDrawn="1">
          <p15:clr>
            <a:srgbClr val="C35EA4"/>
          </p15:clr>
        </p15:guide>
        <p15:guide id="2" orient="horz" pos="5760" userDrawn="1">
          <p15:clr>
            <a:srgbClr val="FFC000"/>
          </p15:clr>
        </p15:guide>
        <p15:guide id="3" orient="horz" pos="5904" userDrawn="1">
          <p15:clr>
            <a:srgbClr val="C35E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ge: Blank with copyrigh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2097CB7-9A2C-4133-93B6-973BB9C1F18C}"/>
              </a:ext>
              <a:ext uri="{C183D7F6-B498-43B3-948B-1728B52AA6E4}">
                <adec:decorative xmlns:adec="http://schemas.microsoft.com/office/drawing/2017/decorative" val="1"/>
              </a:ext>
            </a:extLst>
          </p:cNvPr>
          <p:cNvGrpSpPr/>
          <p:nvPr userDrawn="1"/>
        </p:nvGrpSpPr>
        <p:grpSpPr bwMode="gray">
          <a:xfrm>
            <a:off x="-1518941" y="272534"/>
            <a:ext cx="1423335" cy="369332"/>
            <a:chOff x="-1518941" y="8951295"/>
            <a:chExt cx="1423335" cy="369332"/>
          </a:xfrm>
        </p:grpSpPr>
        <p:sp>
          <p:nvSpPr>
            <p:cNvPr id="13" name="Text Placeholder 1">
              <a:extLst>
                <a:ext uri="{FF2B5EF4-FFF2-40B4-BE49-F238E27FC236}">
                  <a16:creationId xmlns:a16="http://schemas.microsoft.com/office/drawing/2014/main" id="{692C2AD6-12BE-4BB7-893F-014CC6BF62F1}"/>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4" name="Straight Arrow Connector 13">
              <a:extLst>
                <a:ext uri="{FF2B5EF4-FFF2-40B4-BE49-F238E27FC236}">
                  <a16:creationId xmlns:a16="http://schemas.microsoft.com/office/drawing/2014/main" id="{DDC0CB99-AE11-4898-AFC5-D128A136F6F0}"/>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3" name="Date Placeholder 2">
            <a:extLst>
              <a:ext uri="{FF2B5EF4-FFF2-40B4-BE49-F238E27FC236}">
                <a16:creationId xmlns:a16="http://schemas.microsoft.com/office/drawing/2014/main" id="{DCE849AB-1123-4572-A664-027455CB57C4}"/>
              </a:ext>
              <a:ext uri="{C183D7F6-B498-43B3-948B-1728B52AA6E4}">
                <adec:decorative xmlns:adec="http://schemas.microsoft.com/office/drawing/2017/decorative" val="1"/>
              </a:ext>
            </a:extLst>
          </p:cNvPr>
          <p:cNvSpPr>
            <a:spLocks noGrp="1"/>
          </p:cNvSpPr>
          <p:nvPr>
            <p:ph type="dt" sz="half" idx="11"/>
          </p:nvPr>
        </p:nvSpPr>
        <p:spPr bwMode="gray"/>
        <p:txBody>
          <a:bodyPr/>
          <a:lstStyle/>
          <a:p>
            <a:fld id="{7872E7E7-53B1-4A16-9521-2FF3C93CDD2F}" type="datetime1">
              <a:rPr lang="en-US" smtClean="0"/>
              <a:t>3/1/2024</a:t>
            </a:fld>
            <a:endParaRPr lang="en-US"/>
          </a:p>
        </p:txBody>
      </p:sp>
      <p:sp>
        <p:nvSpPr>
          <p:cNvPr id="2" name="Footer Placeholder 1">
            <a:extLst>
              <a:ext uri="{FF2B5EF4-FFF2-40B4-BE49-F238E27FC236}">
                <a16:creationId xmlns:a16="http://schemas.microsoft.com/office/drawing/2014/main" id="{D105D1E1-F3C5-41A5-97CA-D241F10439FD}"/>
              </a:ext>
              <a:ext uri="{C183D7F6-B498-43B3-948B-1728B52AA6E4}">
                <adec:decorative xmlns:adec="http://schemas.microsoft.com/office/drawing/2017/decorative" val="1"/>
              </a:ext>
            </a:extLst>
          </p:cNvPr>
          <p:cNvSpPr>
            <a:spLocks noGrp="1"/>
          </p:cNvSpPr>
          <p:nvPr>
            <p:ph type="ftr" sz="quarter" idx="10"/>
          </p:nvPr>
        </p:nvSpPr>
        <p:spPr bwMode="gray"/>
        <p:txBody>
          <a:bodyPr/>
          <a:lstStyle/>
          <a:p>
            <a:r>
              <a:rPr lang="en-US" noProof="0"/>
              <a:t>Confidential property of Optum. Do not distribute or reproduce without express permission from Optum.</a:t>
            </a:r>
          </a:p>
        </p:txBody>
      </p:sp>
      <p:sp>
        <p:nvSpPr>
          <p:cNvPr id="4" name="Slide Number Placeholder 3">
            <a:extLst>
              <a:ext uri="{FF2B5EF4-FFF2-40B4-BE49-F238E27FC236}">
                <a16:creationId xmlns:a16="http://schemas.microsoft.com/office/drawing/2014/main" id="{0FC806A3-9672-43D7-88C3-6EC6F9A58EEC}"/>
              </a:ext>
              <a:ext uri="{C183D7F6-B498-43B3-948B-1728B52AA6E4}">
                <adec:decorative xmlns:adec="http://schemas.microsoft.com/office/drawing/2017/decorative" val="1"/>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grpSp>
        <p:nvGrpSpPr>
          <p:cNvPr id="15" name="Group 14">
            <a:extLst>
              <a:ext uri="{FF2B5EF4-FFF2-40B4-BE49-F238E27FC236}">
                <a16:creationId xmlns:a16="http://schemas.microsoft.com/office/drawing/2014/main" id="{278A467C-407C-44ED-BC74-D729B8DC37F8}"/>
              </a:ext>
              <a:ext uri="{C183D7F6-B498-43B3-948B-1728B52AA6E4}">
                <adec:decorative xmlns:adec="http://schemas.microsoft.com/office/drawing/2017/decorative" val="1"/>
              </a:ext>
            </a:extLst>
          </p:cNvPr>
          <p:cNvGrpSpPr/>
          <p:nvPr userDrawn="1"/>
        </p:nvGrpSpPr>
        <p:grpSpPr bwMode="gray">
          <a:xfrm>
            <a:off x="-1518941" y="8959334"/>
            <a:ext cx="1423335" cy="507831"/>
            <a:chOff x="-1518941" y="8951295"/>
            <a:chExt cx="1423335" cy="507831"/>
          </a:xfrm>
        </p:grpSpPr>
        <p:sp>
          <p:nvSpPr>
            <p:cNvPr id="16" name="Text Placeholder 1">
              <a:extLst>
                <a:ext uri="{FF2B5EF4-FFF2-40B4-BE49-F238E27FC236}">
                  <a16:creationId xmlns:a16="http://schemas.microsoft.com/office/drawing/2014/main" id="{94CFA5E7-F49E-4744-AF2D-B187BF146D55}"/>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17" name="Straight Arrow Connector 16">
              <a:extLst>
                <a:ext uri="{FF2B5EF4-FFF2-40B4-BE49-F238E27FC236}">
                  <a16:creationId xmlns:a16="http://schemas.microsoft.com/office/drawing/2014/main" id="{8682BB9E-4C37-4847-8337-40C501DFC28A}"/>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5716044"/>
      </p:ext>
    </p:extLst>
  </p:cSld>
  <p:clrMapOvr>
    <a:masterClrMapping/>
  </p:clrMapOvr>
  <p:extLst>
    <p:ext uri="{DCECCB84-F9BA-43D5-87BE-67443E8EF086}">
      <p15:sldGuideLst xmlns:p15="http://schemas.microsoft.com/office/powerpoint/2012/main">
        <p15:guide id="1" orient="horz" pos="288" userDrawn="1">
          <p15:clr>
            <a:srgbClr val="C35EA4"/>
          </p15:clr>
        </p15:guide>
        <p15:guide id="2" orient="horz" pos="5760" userDrawn="1">
          <p15:clr>
            <a:srgbClr val="FFC000"/>
          </p15:clr>
        </p15:guide>
        <p15:guide id="3" orient="horz" pos="5904" userDrawn="1">
          <p15:clr>
            <a:srgbClr val="C35E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___">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2839239"/>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Covers</a:t>
            </a:r>
          </a:p>
          <a:p>
            <a:pPr>
              <a:lnSpc>
                <a:spcPct val="90000"/>
              </a:lnSpc>
              <a:spcBef>
                <a:spcPts val="0"/>
              </a:spcBef>
            </a:pPr>
            <a:r>
              <a:rPr lang="en-US" sz="8000" b="1">
                <a:solidFill>
                  <a:schemeClr val="bg1"/>
                </a:solidFill>
              </a:rPr>
              <a:t>(Color)</a:t>
            </a:r>
          </a:p>
        </p:txBody>
      </p:sp>
      <p:cxnSp>
        <p:nvCxnSpPr>
          <p:cNvPr id="6" name="Arrow">
            <a:extLst>
              <a:ext uri="{FF2B5EF4-FFF2-40B4-BE49-F238E27FC236}">
                <a16:creationId xmlns:a16="http://schemas.microsoft.com/office/drawing/2014/main" id="{5550B8CC-357B-48C2-B03D-B214D0C3C02B}"/>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5473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Page: Blank">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6D7AF2-7827-4294-9FD5-F9295B1A9788}"/>
              </a:ext>
              <a:ext uri="{C183D7F6-B498-43B3-948B-1728B52AA6E4}">
                <adec:decorative xmlns:adec="http://schemas.microsoft.com/office/drawing/2017/decorative" val="1"/>
              </a:ext>
            </a:extLst>
          </p:cNvPr>
          <p:cNvGrpSpPr/>
          <p:nvPr userDrawn="1"/>
        </p:nvGrpSpPr>
        <p:grpSpPr bwMode="gray">
          <a:xfrm>
            <a:off x="-1518941" y="9187934"/>
            <a:ext cx="1423335" cy="369332"/>
            <a:chOff x="-1518941" y="8951295"/>
            <a:chExt cx="1423335" cy="369332"/>
          </a:xfrm>
        </p:grpSpPr>
        <p:sp>
          <p:nvSpPr>
            <p:cNvPr id="3" name="Text Placeholder 1">
              <a:extLst>
                <a:ext uri="{FF2B5EF4-FFF2-40B4-BE49-F238E27FC236}">
                  <a16:creationId xmlns:a16="http://schemas.microsoft.com/office/drawing/2014/main" id="{B1003F87-9070-4943-82FC-C167D878A46D}"/>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4" name="Straight Arrow Connector 3">
              <a:extLst>
                <a:ext uri="{FF2B5EF4-FFF2-40B4-BE49-F238E27FC236}">
                  <a16:creationId xmlns:a16="http://schemas.microsoft.com/office/drawing/2014/main" id="{20A14425-B976-456B-86A7-272907F3EC5A}"/>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E303AD4F-189E-4FB2-B98F-9EC3B672F288}"/>
              </a:ext>
              <a:ext uri="{C183D7F6-B498-43B3-948B-1728B52AA6E4}">
                <adec:decorative xmlns:adec="http://schemas.microsoft.com/office/drawing/2017/decorative" val="1"/>
              </a:ext>
            </a:extLst>
          </p:cNvPr>
          <p:cNvGrpSpPr/>
          <p:nvPr userDrawn="1"/>
        </p:nvGrpSpPr>
        <p:grpSpPr bwMode="gray">
          <a:xfrm>
            <a:off x="-1518941" y="272534"/>
            <a:ext cx="1423335" cy="369332"/>
            <a:chOff x="-1518941" y="8951295"/>
            <a:chExt cx="1423335" cy="369332"/>
          </a:xfrm>
        </p:grpSpPr>
        <p:sp>
          <p:nvSpPr>
            <p:cNvPr id="6" name="Text Placeholder 1">
              <a:extLst>
                <a:ext uri="{FF2B5EF4-FFF2-40B4-BE49-F238E27FC236}">
                  <a16:creationId xmlns:a16="http://schemas.microsoft.com/office/drawing/2014/main" id="{002C2EBE-6F7F-4B6C-B555-79B1352CA25F}"/>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7" name="Straight Arrow Connector 6">
              <a:extLst>
                <a:ext uri="{FF2B5EF4-FFF2-40B4-BE49-F238E27FC236}">
                  <a16:creationId xmlns:a16="http://schemas.microsoft.com/office/drawing/2014/main" id="{716F0D99-3388-4DC3-898A-1399D6F2FE37}"/>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1" name="Date Placeholder 10">
            <a:extLst>
              <a:ext uri="{FF2B5EF4-FFF2-40B4-BE49-F238E27FC236}">
                <a16:creationId xmlns:a16="http://schemas.microsoft.com/office/drawing/2014/main" id="{C2592655-4E70-48A5-BC73-248F51F7FC6C}"/>
              </a:ext>
              <a:ext uri="{C183D7F6-B498-43B3-948B-1728B52AA6E4}">
                <adec:decorative xmlns:adec="http://schemas.microsoft.com/office/drawing/2017/decorative" val="1"/>
              </a:ext>
            </a:extLst>
          </p:cNvPr>
          <p:cNvSpPr>
            <a:spLocks noGrp="1"/>
          </p:cNvSpPr>
          <p:nvPr>
            <p:ph type="dt" sz="half" idx="10"/>
          </p:nvPr>
        </p:nvSpPr>
        <p:spPr bwMode="gray"/>
        <p:txBody>
          <a:bodyPr/>
          <a:lstStyle/>
          <a:p>
            <a:fld id="{7413AB25-529C-49B9-803F-BD8C30F37D48}" type="datetime1">
              <a:rPr lang="en-US" smtClean="0"/>
              <a:t>3/1/2024</a:t>
            </a:fld>
            <a:endParaRPr lang="en-US"/>
          </a:p>
        </p:txBody>
      </p:sp>
      <p:sp>
        <p:nvSpPr>
          <p:cNvPr id="12" name="Footer Placeholder 11">
            <a:extLst>
              <a:ext uri="{FF2B5EF4-FFF2-40B4-BE49-F238E27FC236}">
                <a16:creationId xmlns:a16="http://schemas.microsoft.com/office/drawing/2014/main" id="{9E99D7FF-0003-49C0-8F21-BBCD24268A86}"/>
              </a:ext>
              <a:ext uri="{C183D7F6-B498-43B3-948B-1728B52AA6E4}">
                <adec:decorative xmlns:adec="http://schemas.microsoft.com/office/drawing/2017/decorative" val="1"/>
              </a:ext>
            </a:extLst>
          </p:cNvPr>
          <p:cNvSpPr>
            <a:spLocks noGrp="1"/>
          </p:cNvSpPr>
          <p:nvPr>
            <p:ph type="ftr" sz="quarter" idx="11"/>
          </p:nvPr>
        </p:nvSpPr>
        <p:spPr bwMode="gray"/>
        <p:txBody>
          <a:bodyPr/>
          <a:lstStyle/>
          <a:p>
            <a:r>
              <a:rPr lang="en-US"/>
              <a:t>Confidential property of Optum. Do not distribute or reproduce without express permission from Optum.</a:t>
            </a:r>
          </a:p>
        </p:txBody>
      </p:sp>
      <p:sp>
        <p:nvSpPr>
          <p:cNvPr id="13" name="Slide Number Placeholder 12">
            <a:extLst>
              <a:ext uri="{FF2B5EF4-FFF2-40B4-BE49-F238E27FC236}">
                <a16:creationId xmlns:a16="http://schemas.microsoft.com/office/drawing/2014/main" id="{58663CF4-C8B2-4C5D-A8A5-1984C2493170}"/>
              </a:ext>
              <a:ext uri="{C183D7F6-B498-43B3-948B-1728B52AA6E4}">
                <adec:decorative xmlns:adec="http://schemas.microsoft.com/office/drawing/2017/decorative" val="1"/>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2120826102"/>
      </p:ext>
    </p:extLst>
  </p:cSld>
  <p:clrMapOvr>
    <a:masterClrMapping/>
  </p:clrMapOvr>
  <p:extLst>
    <p:ext uri="{DCECCB84-F9BA-43D5-87BE-67443E8EF086}">
      <p15:sldGuideLst xmlns:p15="http://schemas.microsoft.com/office/powerpoint/2012/main">
        <p15:guide id="1" orient="horz" pos="288" userDrawn="1">
          <p15:clr>
            <a:srgbClr val="C35EA4"/>
          </p15:clr>
        </p15:guide>
        <p15:guide id="3" orient="horz" pos="5904" userDrawn="1">
          <p15:clr>
            <a:srgbClr val="C35EA4"/>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1731243"/>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Signoffs</a:t>
            </a:r>
          </a:p>
        </p:txBody>
      </p:sp>
      <p:cxnSp>
        <p:nvCxnSpPr>
          <p:cNvPr id="4" name="Orange arrow">
            <a:extLst>
              <a:ext uri="{FF2B5EF4-FFF2-40B4-BE49-F238E27FC236}">
                <a16:creationId xmlns:a16="http://schemas.microsoft.com/office/drawing/2014/main" id="{E80CD71A-0361-42E8-B12A-55121BBFCDDE}"/>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518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ignoff (Tall)">
    <p:spTree>
      <p:nvGrpSpPr>
        <p:cNvPr id="1" name=""/>
        <p:cNvGrpSpPr/>
        <p:nvPr/>
      </p:nvGrpSpPr>
      <p:grpSpPr>
        <a:xfrm>
          <a:off x="0" y="0"/>
          <a:ext cx="0" cy="0"/>
          <a:chOff x="0" y="0"/>
          <a:chExt cx="0" cy="0"/>
        </a:xfrm>
      </p:grpSpPr>
      <p:pic>
        <p:nvPicPr>
          <p:cNvPr id="20" name="Graphic 19" descr="Optum">
            <a:extLst>
              <a:ext uri="{FF2B5EF4-FFF2-40B4-BE49-F238E27FC236}">
                <a16:creationId xmlns:a16="http://schemas.microsoft.com/office/drawing/2014/main" id="{C7E026DC-FC97-4556-9281-D97BE64D5CA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10" y="8501772"/>
            <a:ext cx="1050604" cy="304200"/>
          </a:xfrm>
          <a:prstGeom prst="rect">
            <a:avLst/>
          </a:prstGeom>
        </p:spPr>
      </p:pic>
      <p:sp>
        <p:nvSpPr>
          <p:cNvPr id="6" name="TextBox 5"/>
          <p:cNvSpPr txBox="1"/>
          <p:nvPr userDrawn="1"/>
        </p:nvSpPr>
        <p:spPr bwMode="gray">
          <a:xfrm>
            <a:off x="457200" y="9018184"/>
            <a:ext cx="4495800" cy="469359"/>
          </a:xfrm>
          <a:prstGeom prst="rect">
            <a:avLst/>
          </a:prstGeom>
          <a:noFill/>
        </p:spPr>
        <p:txBody>
          <a:bodyPr wrap="square" lIns="0" tIns="0" rIns="0" bIns="0" rtlCol="0">
            <a:spAutoFit/>
          </a:bodyPr>
          <a:lstStyle/>
          <a:p>
            <a:pPr>
              <a:spcBef>
                <a:spcPts val="300"/>
              </a:spcBef>
            </a:pPr>
            <a:r>
              <a:rPr lang="en-US" sz="700" b="1" spc="-20" baseline="0" noProof="0"/>
              <a:t>optum.com</a:t>
            </a:r>
          </a:p>
          <a:p>
            <a:pPr>
              <a:spcBef>
                <a:spcPts val="300"/>
              </a:spcBef>
            </a:pPr>
            <a:r>
              <a:rPr lang="en-US" sz="700" b="0" spc="-20" baseline="0" noProof="0"/>
              <a:t>Optum is a registered trademark of Optum, Inc. in the U.S. and other jurisdictions. All other brand or product names are the property of their respective owners. Because we are continuously improving our products and services, Optum reserves the right to change specifications without prior notice. Optum is an equal opportunity employer.</a:t>
            </a:r>
          </a:p>
        </p:txBody>
      </p:sp>
      <p:sp>
        <p:nvSpPr>
          <p:cNvPr id="9" name="Text Placeholder 1">
            <a:extLst>
              <a:ext uri="{FF2B5EF4-FFF2-40B4-BE49-F238E27FC236}">
                <a16:creationId xmlns:a16="http://schemas.microsoft.com/office/drawing/2014/main" id="{9954B845-1001-4C41-8516-7BABF8D8685C}"/>
              </a:ext>
              <a:ext uri="{C183D7F6-B498-43B3-948B-1728B52AA6E4}">
                <adec:decorative xmlns:adec="http://schemas.microsoft.com/office/drawing/2017/decorative" val="1"/>
              </a:ext>
            </a:extLst>
          </p:cNvPr>
          <p:cNvSpPr txBox="1">
            <a:spLocks/>
          </p:cNvSpPr>
          <p:nvPr userDrawn="1"/>
        </p:nvSpPr>
        <p:spPr bwMode="gray">
          <a:xfrm>
            <a:off x="8021372" y="473719"/>
            <a:ext cx="1750588" cy="103618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800" b="1" noProof="0">
                <a:solidFill>
                  <a:schemeClr val="bg1"/>
                </a:solidFill>
              </a:rPr>
              <a:t>MANDATORY</a:t>
            </a:r>
          </a:p>
          <a:p>
            <a:pPr>
              <a:spcBef>
                <a:spcPts val="100"/>
              </a:spcBef>
            </a:pPr>
            <a:r>
              <a:rPr lang="en-US" sz="1300" b="1" noProof="0">
                <a:solidFill>
                  <a:schemeClr val="bg1"/>
                </a:solidFill>
              </a:rPr>
              <a:t>Placement Location</a:t>
            </a:r>
          </a:p>
          <a:p>
            <a:pPr marL="0" indent="0">
              <a:spcBef>
                <a:spcPts val="300"/>
              </a:spcBef>
              <a:buFont typeface="+mj-lt"/>
              <a:buNone/>
            </a:pPr>
            <a:r>
              <a:rPr lang="en-US" sz="900" b="0" i="0" baseline="0" noProof="0">
                <a:solidFill>
                  <a:schemeClr val="bg1"/>
                </a:solidFill>
              </a:rPr>
              <a:t>This page must be placed at the end of </a:t>
            </a:r>
            <a:r>
              <a:rPr lang="en-US" sz="900" b="1" i="0" baseline="0" noProof="0">
                <a:solidFill>
                  <a:schemeClr val="bg1"/>
                </a:solidFill>
              </a:rPr>
              <a:t>EVERY document </a:t>
            </a:r>
            <a:r>
              <a:rPr lang="en-US" sz="900" b="0" i="0" baseline="0" noProof="0">
                <a:solidFill>
                  <a:schemeClr val="bg1"/>
                </a:solidFill>
              </a:rPr>
              <a:t>created regardless of length.</a:t>
            </a:r>
          </a:p>
        </p:txBody>
      </p:sp>
      <p:grpSp>
        <p:nvGrpSpPr>
          <p:cNvPr id="10" name="Group 9">
            <a:extLst>
              <a:ext uri="{FF2B5EF4-FFF2-40B4-BE49-F238E27FC236}">
                <a16:creationId xmlns:a16="http://schemas.microsoft.com/office/drawing/2014/main" id="{03E3E678-6331-4AA7-9C80-985694487646}"/>
              </a:ext>
              <a:ext uri="{C183D7F6-B498-43B3-948B-1728B52AA6E4}">
                <adec:decorative xmlns:adec="http://schemas.microsoft.com/office/drawing/2017/decorative" val="1"/>
              </a:ext>
            </a:extLst>
          </p:cNvPr>
          <p:cNvGrpSpPr/>
          <p:nvPr userDrawn="1"/>
        </p:nvGrpSpPr>
        <p:grpSpPr bwMode="gray">
          <a:xfrm>
            <a:off x="-1518941" y="7854434"/>
            <a:ext cx="1423335" cy="369332"/>
            <a:chOff x="-1518941" y="8951295"/>
            <a:chExt cx="1423335" cy="369332"/>
          </a:xfrm>
        </p:grpSpPr>
        <p:sp>
          <p:nvSpPr>
            <p:cNvPr id="12" name="Text Placeholder 1">
              <a:extLst>
                <a:ext uri="{FF2B5EF4-FFF2-40B4-BE49-F238E27FC236}">
                  <a16:creationId xmlns:a16="http://schemas.microsoft.com/office/drawing/2014/main" id="{F3E27403-71C8-4FF7-987D-3A9288A4BFDB}"/>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3" name="Straight Arrow Connector 12">
              <a:extLst>
                <a:ext uri="{FF2B5EF4-FFF2-40B4-BE49-F238E27FC236}">
                  <a16:creationId xmlns:a16="http://schemas.microsoft.com/office/drawing/2014/main" id="{BA9F2B1E-3A8C-46D7-B247-ADA63C946CF8}"/>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64377FB8-C22D-4E97-ACE6-F1542122664D}"/>
              </a:ext>
              <a:ext uri="{C183D7F6-B498-43B3-948B-1728B52AA6E4}">
                <adec:decorative xmlns:adec="http://schemas.microsoft.com/office/drawing/2017/decorative" val="1"/>
              </a:ext>
            </a:extLst>
          </p:cNvPr>
          <p:cNvGrpSpPr/>
          <p:nvPr userDrawn="1"/>
        </p:nvGrpSpPr>
        <p:grpSpPr bwMode="gray">
          <a:xfrm>
            <a:off x="-1518941" y="272534"/>
            <a:ext cx="1423335" cy="369332"/>
            <a:chOff x="-1518941" y="8951295"/>
            <a:chExt cx="1423335" cy="369332"/>
          </a:xfrm>
        </p:grpSpPr>
        <p:sp>
          <p:nvSpPr>
            <p:cNvPr id="15" name="Text Placeholder 1">
              <a:extLst>
                <a:ext uri="{FF2B5EF4-FFF2-40B4-BE49-F238E27FC236}">
                  <a16:creationId xmlns:a16="http://schemas.microsoft.com/office/drawing/2014/main" id="{33A76045-5F98-48E2-96CA-DF14C943D6BE}"/>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6" name="Straight Arrow Connector 15">
              <a:extLst>
                <a:ext uri="{FF2B5EF4-FFF2-40B4-BE49-F238E27FC236}">
                  <a16:creationId xmlns:a16="http://schemas.microsoft.com/office/drawing/2014/main" id="{77A261A5-62F0-401C-9031-997A744D743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C995B8A5-C54D-4B3D-B1FF-9F446CCFE941}"/>
              </a:ext>
              <a:ext uri="{C183D7F6-B498-43B3-948B-1728B52AA6E4}">
                <adec:decorative xmlns:adec="http://schemas.microsoft.com/office/drawing/2017/decorative" val="1"/>
              </a:ext>
            </a:extLst>
          </p:cNvPr>
          <p:cNvSpPr/>
          <p:nvPr userDrawn="1"/>
        </p:nvSpPr>
        <p:spPr bwMode="gray">
          <a:xfrm>
            <a:off x="6518495" y="9415116"/>
            <a:ext cx="995881" cy="299253"/>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 name="Footer Placeholder 2">
            <a:extLst>
              <a:ext uri="{FF2B5EF4-FFF2-40B4-BE49-F238E27FC236}">
                <a16:creationId xmlns:a16="http://schemas.microsoft.com/office/drawing/2014/main" id="{FD2A94D3-D032-44E7-B670-792E8147D115}"/>
              </a:ext>
              <a:ext uri="{C183D7F6-B498-43B3-948B-1728B52AA6E4}">
                <adec:decorative xmlns:adec="http://schemas.microsoft.com/office/drawing/2017/decorative" val="1"/>
              </a:ext>
            </a:extLst>
          </p:cNvPr>
          <p:cNvSpPr>
            <a:spLocks noGrp="1"/>
          </p:cNvSpPr>
          <p:nvPr>
            <p:ph type="ftr" sz="quarter" idx="11"/>
          </p:nvPr>
        </p:nvSpPr>
        <p:spPr bwMode="gray"/>
        <p:txBody>
          <a:bodyPr/>
          <a:lstStyle/>
          <a:p>
            <a:r>
              <a:rPr lang="en-US"/>
              <a:t>Confidential property of Optum. Do not distribute or reproduce without express permission from Optum.</a:t>
            </a:r>
          </a:p>
        </p:txBody>
      </p:sp>
      <p:sp>
        <p:nvSpPr>
          <p:cNvPr id="2" name="Date Placeholder 1">
            <a:extLst>
              <a:ext uri="{FF2B5EF4-FFF2-40B4-BE49-F238E27FC236}">
                <a16:creationId xmlns:a16="http://schemas.microsoft.com/office/drawing/2014/main" id="{CCCDA9F2-970D-4597-B2F4-DD090DF39651}"/>
              </a:ext>
              <a:ext uri="{C183D7F6-B498-43B3-948B-1728B52AA6E4}">
                <adec:decorative xmlns:adec="http://schemas.microsoft.com/office/drawing/2017/decorative" val="1"/>
              </a:ext>
            </a:extLst>
          </p:cNvPr>
          <p:cNvSpPr>
            <a:spLocks noGrp="1"/>
          </p:cNvSpPr>
          <p:nvPr>
            <p:ph type="dt" sz="half" idx="10"/>
          </p:nvPr>
        </p:nvSpPr>
        <p:spPr bwMode="gray"/>
        <p:txBody>
          <a:bodyPr/>
          <a:lstStyle/>
          <a:p>
            <a:fld id="{3B3253B9-55B6-489D-BB04-16D577C84FDA}" type="datetime1">
              <a:rPr lang="en-US" smtClean="0"/>
              <a:t>3/1/2024</a:t>
            </a:fld>
            <a:endParaRPr lang="en-US"/>
          </a:p>
        </p:txBody>
      </p:sp>
      <p:sp>
        <p:nvSpPr>
          <p:cNvPr id="4" name="Slide Number Placeholder 3">
            <a:extLst>
              <a:ext uri="{FF2B5EF4-FFF2-40B4-BE49-F238E27FC236}">
                <a16:creationId xmlns:a16="http://schemas.microsoft.com/office/drawing/2014/main" id="{44059C61-B598-44C7-98D5-183930DA2684}"/>
              </a:ext>
              <a:ext uri="{C183D7F6-B498-43B3-948B-1728B52AA6E4}">
                <adec:decorative xmlns:adec="http://schemas.microsoft.com/office/drawing/2017/decorative" val="1"/>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849711356"/>
      </p:ext>
    </p:extLst>
  </p:cSld>
  <p:clrMapOvr>
    <a:masterClrMapping/>
  </p:clrMapOvr>
  <p:extLst>
    <p:ext uri="{DCECCB84-F9BA-43D5-87BE-67443E8EF086}">
      <p15:sldGuideLst xmlns:p15="http://schemas.microsoft.com/office/powerpoint/2012/main">
        <p15:guide id="1" orient="horz" pos="288" userDrawn="1">
          <p15:clr>
            <a:srgbClr val="C35EA4"/>
          </p15:clr>
        </p15:guide>
        <p15:guide id="2" orient="horz" pos="5064" userDrawn="1">
          <p15:clr>
            <a:srgbClr val="C35EA4"/>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ignoff (Short)">
    <p:spTree>
      <p:nvGrpSpPr>
        <p:cNvPr id="1" name=""/>
        <p:cNvGrpSpPr/>
        <p:nvPr/>
      </p:nvGrpSpPr>
      <p:grpSpPr>
        <a:xfrm>
          <a:off x="0" y="0"/>
          <a:ext cx="0" cy="0"/>
          <a:chOff x="0" y="0"/>
          <a:chExt cx="0" cy="0"/>
        </a:xfrm>
      </p:grpSpPr>
      <p:pic>
        <p:nvPicPr>
          <p:cNvPr id="20" name="Graphic 19" descr="Optum">
            <a:extLst>
              <a:ext uri="{FF2B5EF4-FFF2-40B4-BE49-F238E27FC236}">
                <a16:creationId xmlns:a16="http://schemas.microsoft.com/office/drawing/2014/main" id="{C7E026DC-FC97-4556-9281-D97BE64D5CA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10" y="9025647"/>
            <a:ext cx="1050604" cy="304200"/>
          </a:xfrm>
          <a:prstGeom prst="rect">
            <a:avLst/>
          </a:prstGeom>
        </p:spPr>
      </p:pic>
      <p:sp>
        <p:nvSpPr>
          <p:cNvPr id="6" name="TextBox 5"/>
          <p:cNvSpPr txBox="1"/>
          <p:nvPr userDrawn="1"/>
        </p:nvSpPr>
        <p:spPr bwMode="gray">
          <a:xfrm>
            <a:off x="2819401" y="9018184"/>
            <a:ext cx="4495800" cy="469359"/>
          </a:xfrm>
          <a:prstGeom prst="rect">
            <a:avLst/>
          </a:prstGeom>
          <a:noFill/>
        </p:spPr>
        <p:txBody>
          <a:bodyPr wrap="square" lIns="0" tIns="0" rIns="0" bIns="0" rtlCol="0">
            <a:spAutoFit/>
          </a:bodyPr>
          <a:lstStyle/>
          <a:p>
            <a:pPr>
              <a:spcBef>
                <a:spcPts val="300"/>
              </a:spcBef>
            </a:pPr>
            <a:r>
              <a:rPr lang="en-US" sz="700" b="1" spc="-20" baseline="0" noProof="0"/>
              <a:t>optum.com</a:t>
            </a:r>
          </a:p>
          <a:p>
            <a:pPr>
              <a:spcBef>
                <a:spcPts val="300"/>
              </a:spcBef>
            </a:pPr>
            <a:r>
              <a:rPr lang="en-US" sz="700" b="0" spc="-20" baseline="0" noProof="0"/>
              <a:t>Optum is a registered trademark of Optum, Inc. in the U.S. and other jurisdictions. All other brand or product names are the property of their respective owners. Because we are continuously improving our products and services, Optum reserves the right to change specifications without prior notice. Optum is an equal opportunity employer.</a:t>
            </a:r>
          </a:p>
        </p:txBody>
      </p:sp>
      <p:sp>
        <p:nvSpPr>
          <p:cNvPr id="17" name="TextBox 16">
            <a:extLst>
              <a:ext uri="{FF2B5EF4-FFF2-40B4-BE49-F238E27FC236}">
                <a16:creationId xmlns:a16="http://schemas.microsoft.com/office/drawing/2014/main" id="{42F0D439-D362-4610-A126-E96B84F0F8AC}"/>
              </a:ext>
            </a:extLst>
          </p:cNvPr>
          <p:cNvSpPr txBox="1"/>
          <p:nvPr userDrawn="1"/>
        </p:nvSpPr>
        <p:spPr bwMode="gray">
          <a:xfrm>
            <a:off x="2819401" y="9516043"/>
            <a:ext cx="1832769" cy="107722"/>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20" normalizeH="0" baseline="0" noProof="0">
                <a:ln>
                  <a:noFill/>
                </a:ln>
                <a:solidFill>
                  <a:schemeClr val="accent4"/>
                </a:solidFill>
                <a:effectLst/>
                <a:uLnTx/>
                <a:uFillTx/>
                <a:latin typeface="+mn-lt"/>
                <a:ea typeface="+mn-ea"/>
                <a:cs typeface="+mn-cs"/>
              </a:rPr>
              <a:t>© 2023 Optum, Inc. All rights reserved.</a:t>
            </a:r>
            <a:endParaRPr kumimoji="0" lang="en-US" sz="700" b="1" i="0" u="none" strike="noStrike" kern="1200" cap="none" spc="-20" normalizeH="0" baseline="0" noProof="0">
              <a:ln>
                <a:noFill/>
              </a:ln>
              <a:solidFill>
                <a:schemeClr val="accent4"/>
              </a:solidFill>
              <a:effectLst/>
              <a:uLnTx/>
              <a:uFillTx/>
              <a:latin typeface="+mn-lt"/>
              <a:ea typeface="+mn-ea"/>
              <a:cs typeface="+mn-cs"/>
            </a:endParaRPr>
          </a:p>
        </p:txBody>
      </p:sp>
      <p:sp>
        <p:nvSpPr>
          <p:cNvPr id="9" name="Text Placeholder 1">
            <a:extLst>
              <a:ext uri="{FF2B5EF4-FFF2-40B4-BE49-F238E27FC236}">
                <a16:creationId xmlns:a16="http://schemas.microsoft.com/office/drawing/2014/main" id="{9954B845-1001-4C41-8516-7BABF8D8685C}"/>
              </a:ext>
              <a:ext uri="{C183D7F6-B498-43B3-948B-1728B52AA6E4}">
                <adec:decorative xmlns:adec="http://schemas.microsoft.com/office/drawing/2017/decorative" val="1"/>
              </a:ext>
            </a:extLst>
          </p:cNvPr>
          <p:cNvSpPr txBox="1">
            <a:spLocks/>
          </p:cNvSpPr>
          <p:nvPr userDrawn="1"/>
        </p:nvSpPr>
        <p:spPr bwMode="gray">
          <a:xfrm>
            <a:off x="8021372" y="473719"/>
            <a:ext cx="1750588" cy="103618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800" b="1" noProof="0">
                <a:solidFill>
                  <a:schemeClr val="bg1"/>
                </a:solidFill>
              </a:rPr>
              <a:t>MANDATORY</a:t>
            </a:r>
          </a:p>
          <a:p>
            <a:pPr>
              <a:spcBef>
                <a:spcPts val="100"/>
              </a:spcBef>
            </a:pPr>
            <a:r>
              <a:rPr lang="en-US" sz="1300" b="1" noProof="0">
                <a:solidFill>
                  <a:schemeClr val="bg1"/>
                </a:solidFill>
              </a:rPr>
              <a:t>Placement Location</a:t>
            </a:r>
          </a:p>
          <a:p>
            <a:pPr marL="0" indent="0">
              <a:spcBef>
                <a:spcPts val="300"/>
              </a:spcBef>
              <a:buFont typeface="+mj-lt"/>
              <a:buNone/>
            </a:pPr>
            <a:r>
              <a:rPr lang="en-US" sz="900" b="0" i="0" baseline="0" noProof="0">
                <a:solidFill>
                  <a:schemeClr val="bg1"/>
                </a:solidFill>
              </a:rPr>
              <a:t>This page must be placed at the end of </a:t>
            </a:r>
            <a:r>
              <a:rPr lang="en-US" sz="900" b="1" i="0" baseline="0" noProof="0">
                <a:solidFill>
                  <a:schemeClr val="bg1"/>
                </a:solidFill>
              </a:rPr>
              <a:t>EVERY document </a:t>
            </a:r>
            <a:r>
              <a:rPr lang="en-US" sz="900" b="0" i="0" baseline="0" noProof="0">
                <a:solidFill>
                  <a:schemeClr val="bg1"/>
                </a:solidFill>
              </a:rPr>
              <a:t>created regardless of length.</a:t>
            </a:r>
          </a:p>
        </p:txBody>
      </p:sp>
      <p:grpSp>
        <p:nvGrpSpPr>
          <p:cNvPr id="10" name="Group 9">
            <a:extLst>
              <a:ext uri="{FF2B5EF4-FFF2-40B4-BE49-F238E27FC236}">
                <a16:creationId xmlns:a16="http://schemas.microsoft.com/office/drawing/2014/main" id="{03E3E678-6331-4AA7-9C80-985694487646}"/>
              </a:ext>
              <a:ext uri="{C183D7F6-B498-43B3-948B-1728B52AA6E4}">
                <adec:decorative xmlns:adec="http://schemas.microsoft.com/office/drawing/2017/decorative" val="1"/>
              </a:ext>
            </a:extLst>
          </p:cNvPr>
          <p:cNvGrpSpPr/>
          <p:nvPr userDrawn="1"/>
        </p:nvGrpSpPr>
        <p:grpSpPr bwMode="gray">
          <a:xfrm>
            <a:off x="-1518941" y="8279884"/>
            <a:ext cx="1423335" cy="369332"/>
            <a:chOff x="-1518941" y="8951295"/>
            <a:chExt cx="1423335" cy="369332"/>
          </a:xfrm>
        </p:grpSpPr>
        <p:sp>
          <p:nvSpPr>
            <p:cNvPr id="12" name="Text Placeholder 1">
              <a:extLst>
                <a:ext uri="{FF2B5EF4-FFF2-40B4-BE49-F238E27FC236}">
                  <a16:creationId xmlns:a16="http://schemas.microsoft.com/office/drawing/2014/main" id="{F3E27403-71C8-4FF7-987D-3A9288A4BFDB}"/>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3" name="Straight Arrow Connector 12">
              <a:extLst>
                <a:ext uri="{FF2B5EF4-FFF2-40B4-BE49-F238E27FC236}">
                  <a16:creationId xmlns:a16="http://schemas.microsoft.com/office/drawing/2014/main" id="{BA9F2B1E-3A8C-46D7-B247-ADA63C946CF8}"/>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64377FB8-C22D-4E97-ACE6-F1542122664D}"/>
              </a:ext>
              <a:ext uri="{C183D7F6-B498-43B3-948B-1728B52AA6E4}">
                <adec:decorative xmlns:adec="http://schemas.microsoft.com/office/drawing/2017/decorative" val="1"/>
              </a:ext>
            </a:extLst>
          </p:cNvPr>
          <p:cNvGrpSpPr/>
          <p:nvPr userDrawn="1"/>
        </p:nvGrpSpPr>
        <p:grpSpPr bwMode="gray">
          <a:xfrm>
            <a:off x="-1518941" y="272534"/>
            <a:ext cx="1423335" cy="369332"/>
            <a:chOff x="-1518941" y="8951295"/>
            <a:chExt cx="1423335" cy="369332"/>
          </a:xfrm>
        </p:grpSpPr>
        <p:sp>
          <p:nvSpPr>
            <p:cNvPr id="15" name="Text Placeholder 1">
              <a:extLst>
                <a:ext uri="{FF2B5EF4-FFF2-40B4-BE49-F238E27FC236}">
                  <a16:creationId xmlns:a16="http://schemas.microsoft.com/office/drawing/2014/main" id="{33A76045-5F98-48E2-96CA-DF14C943D6BE}"/>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6" name="Straight Arrow Connector 15">
              <a:extLst>
                <a:ext uri="{FF2B5EF4-FFF2-40B4-BE49-F238E27FC236}">
                  <a16:creationId xmlns:a16="http://schemas.microsoft.com/office/drawing/2014/main" id="{77A261A5-62F0-401C-9031-997A744D743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3" name="Footer Placeholder 2">
            <a:extLst>
              <a:ext uri="{FF2B5EF4-FFF2-40B4-BE49-F238E27FC236}">
                <a16:creationId xmlns:a16="http://schemas.microsoft.com/office/drawing/2014/main" id="{FD2A94D3-D032-44E7-B670-792E8147D115}"/>
              </a:ext>
              <a:ext uri="{C183D7F6-B498-43B3-948B-1728B52AA6E4}">
                <adec:decorative xmlns:adec="http://schemas.microsoft.com/office/drawing/2017/decorative" val="1"/>
              </a:ext>
            </a:extLst>
          </p:cNvPr>
          <p:cNvSpPr>
            <a:spLocks noGrp="1"/>
          </p:cNvSpPr>
          <p:nvPr>
            <p:ph type="ftr" sz="quarter" idx="11"/>
          </p:nvPr>
        </p:nvSpPr>
        <p:spPr bwMode="gray"/>
        <p:txBody>
          <a:bodyPr/>
          <a:lstStyle/>
          <a:p>
            <a:r>
              <a:rPr lang="en-US"/>
              <a:t>Confidential property of Optum. Do not distribute or reproduce without express permission from Optum.</a:t>
            </a:r>
          </a:p>
        </p:txBody>
      </p:sp>
      <p:sp>
        <p:nvSpPr>
          <p:cNvPr id="2" name="Date Placeholder 1">
            <a:extLst>
              <a:ext uri="{FF2B5EF4-FFF2-40B4-BE49-F238E27FC236}">
                <a16:creationId xmlns:a16="http://schemas.microsoft.com/office/drawing/2014/main" id="{CCCDA9F2-970D-4597-B2F4-DD090DF39651}"/>
              </a:ext>
              <a:ext uri="{C183D7F6-B498-43B3-948B-1728B52AA6E4}">
                <adec:decorative xmlns:adec="http://schemas.microsoft.com/office/drawing/2017/decorative" val="1"/>
              </a:ext>
            </a:extLst>
          </p:cNvPr>
          <p:cNvSpPr>
            <a:spLocks noGrp="1"/>
          </p:cNvSpPr>
          <p:nvPr>
            <p:ph type="dt" sz="half" idx="10"/>
          </p:nvPr>
        </p:nvSpPr>
        <p:spPr bwMode="gray"/>
        <p:txBody>
          <a:bodyPr/>
          <a:lstStyle/>
          <a:p>
            <a:fld id="{A650078F-590D-4F5B-AAEC-EF930CD8CF24}" type="datetime1">
              <a:rPr lang="en-US" smtClean="0"/>
              <a:t>3/1/2024</a:t>
            </a:fld>
            <a:endParaRPr lang="en-US"/>
          </a:p>
        </p:txBody>
      </p:sp>
      <p:sp>
        <p:nvSpPr>
          <p:cNvPr id="4" name="Slide Number Placeholder 3">
            <a:extLst>
              <a:ext uri="{FF2B5EF4-FFF2-40B4-BE49-F238E27FC236}">
                <a16:creationId xmlns:a16="http://schemas.microsoft.com/office/drawing/2014/main" id="{44059C61-B598-44C7-98D5-183930DA2684}"/>
              </a:ext>
              <a:ext uri="{C183D7F6-B498-43B3-948B-1728B52AA6E4}">
                <adec:decorative xmlns:adec="http://schemas.microsoft.com/office/drawing/2017/decorative" val="1"/>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868422823"/>
      </p:ext>
    </p:extLst>
  </p:cSld>
  <p:clrMapOvr>
    <a:masterClrMapping/>
  </p:clrMapOvr>
  <p:extLst>
    <p:ext uri="{DCECCB84-F9BA-43D5-87BE-67443E8EF086}">
      <p15:sldGuideLst xmlns:p15="http://schemas.microsoft.com/office/powerpoint/2012/main">
        <p15:guide id="1" orient="horz" pos="288" userDrawn="1">
          <p15:clr>
            <a:srgbClr val="C35EA4"/>
          </p15:clr>
        </p15:guide>
        <p15:guide id="2" orient="horz" pos="5332" userDrawn="1">
          <p15:clr>
            <a:srgbClr val="C35EA4"/>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3462486"/>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Other layouts</a:t>
            </a:r>
          </a:p>
        </p:txBody>
      </p:sp>
      <p:cxnSp>
        <p:nvCxnSpPr>
          <p:cNvPr id="4" name="Orange arrow">
            <a:extLst>
              <a:ext uri="{FF2B5EF4-FFF2-40B4-BE49-F238E27FC236}">
                <a16:creationId xmlns:a16="http://schemas.microsoft.com/office/drawing/2014/main" id="{E80CD71A-0361-42E8-B12A-55121BBFCDDE}"/>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1648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io">
    <p:spTree>
      <p:nvGrpSpPr>
        <p:cNvPr id="1" name=""/>
        <p:cNvGrpSpPr/>
        <p:nvPr/>
      </p:nvGrpSpPr>
      <p:grpSpPr>
        <a:xfrm>
          <a:off x="0" y="0"/>
          <a:ext cx="0" cy="0"/>
          <a:chOff x="0" y="0"/>
          <a:chExt cx="0" cy="0"/>
        </a:xfrm>
      </p:grpSpPr>
      <p:sp>
        <p:nvSpPr>
          <p:cNvPr id="27" name="Picture Placeholder 7">
            <a:extLst>
              <a:ext uri="{FF2B5EF4-FFF2-40B4-BE49-F238E27FC236}">
                <a16:creationId xmlns:a16="http://schemas.microsoft.com/office/drawing/2014/main" id="{02BEB6E4-4D0B-4F84-B1DD-FEA250A9C981}"/>
              </a:ext>
            </a:extLst>
          </p:cNvPr>
          <p:cNvSpPr>
            <a:spLocks noGrp="1" noChangeAspect="1"/>
          </p:cNvSpPr>
          <p:nvPr>
            <p:ph type="pic" sz="quarter" idx="16" hasCustomPrompt="1"/>
          </p:nvPr>
        </p:nvSpPr>
        <p:spPr bwMode="gray">
          <a:xfrm>
            <a:off x="3268980" y="482780"/>
            <a:ext cx="1234440" cy="1234440"/>
          </a:xfrm>
          <a:prstGeom prst="ellipse">
            <a:avLst/>
          </a:prstGeom>
        </p:spPr>
        <p:txBody>
          <a:bodyPr>
            <a:normAutofit/>
          </a:bodyPr>
          <a:lstStyle>
            <a:lvl1pPr marL="0" indent="0" algn="ctr">
              <a:spcBef>
                <a:spcPts val="0"/>
              </a:spcBef>
              <a:buNone/>
              <a:defRPr sz="900">
                <a:solidFill>
                  <a:schemeClr val="tx1"/>
                </a:solidFill>
              </a:defRPr>
            </a:lvl1pPr>
          </a:lstStyle>
          <a:p>
            <a:r>
              <a:rPr lang="en-US"/>
              <a:t>Insert employee photo</a:t>
            </a:r>
          </a:p>
        </p:txBody>
      </p:sp>
      <p:sp>
        <p:nvSpPr>
          <p:cNvPr id="3" name="Title 2">
            <a:extLst>
              <a:ext uri="{FF2B5EF4-FFF2-40B4-BE49-F238E27FC236}">
                <a16:creationId xmlns:a16="http://schemas.microsoft.com/office/drawing/2014/main" id="{DA34375E-E281-4B35-B3B9-27C00B5A4A52}"/>
              </a:ext>
            </a:extLst>
          </p:cNvPr>
          <p:cNvSpPr>
            <a:spLocks noGrp="1"/>
          </p:cNvSpPr>
          <p:nvPr>
            <p:ph type="title" hasCustomPrompt="1"/>
          </p:nvPr>
        </p:nvSpPr>
        <p:spPr bwMode="gray">
          <a:xfrm>
            <a:off x="1638300" y="1981341"/>
            <a:ext cx="4495800" cy="276999"/>
          </a:xfrm>
        </p:spPr>
        <p:txBody>
          <a:bodyPr wrap="square">
            <a:spAutoFit/>
          </a:bodyPr>
          <a:lstStyle>
            <a:lvl1pPr algn="ctr">
              <a:defRPr sz="2000" b="1">
                <a:solidFill>
                  <a:schemeClr val="accent6"/>
                </a:solidFill>
              </a:defRPr>
            </a:lvl1pPr>
          </a:lstStyle>
          <a:p>
            <a:r>
              <a:rPr lang="en-US" noProof="0"/>
              <a:t>Firstname Lastname</a:t>
            </a:r>
          </a:p>
        </p:txBody>
      </p:sp>
      <p:sp>
        <p:nvSpPr>
          <p:cNvPr id="8" name="Text Placeholder 2"/>
          <p:cNvSpPr>
            <a:spLocks noGrp="1"/>
          </p:cNvSpPr>
          <p:nvPr>
            <p:ph type="body" sz="quarter" idx="29" hasCustomPrompt="1"/>
          </p:nvPr>
        </p:nvSpPr>
        <p:spPr bwMode="gray">
          <a:xfrm>
            <a:off x="1638300" y="2334440"/>
            <a:ext cx="4495800" cy="215444"/>
          </a:xfrm>
        </p:spPr>
        <p:txBody>
          <a:bodyPr/>
          <a:lstStyle>
            <a:lvl1pPr marL="0" indent="0" algn="ctr">
              <a:spcBef>
                <a:spcPts val="300"/>
              </a:spcBef>
              <a:buNone/>
              <a:defRPr sz="1400" b="1">
                <a:solidFill>
                  <a:schemeClr val="accent6"/>
                </a:solidFill>
              </a:defRPr>
            </a:lvl1pPr>
            <a:lvl2pPr marL="112713" indent="0">
              <a:spcBef>
                <a:spcPts val="0"/>
              </a:spcBef>
              <a:buNone/>
              <a:defRPr sz="1500">
                <a:solidFill>
                  <a:schemeClr val="accent4"/>
                </a:solidFill>
              </a:defRPr>
            </a:lvl2pPr>
            <a:lvl3pPr marL="230187" indent="0">
              <a:spcBef>
                <a:spcPts val="0"/>
              </a:spcBef>
              <a:buNone/>
              <a:defRPr sz="1500">
                <a:solidFill>
                  <a:schemeClr val="accent4"/>
                </a:solidFill>
              </a:defRPr>
            </a:lvl3pPr>
            <a:lvl4pPr marL="342900" indent="0">
              <a:spcBef>
                <a:spcPts val="0"/>
              </a:spcBef>
              <a:buNone/>
              <a:defRPr sz="1500">
                <a:solidFill>
                  <a:schemeClr val="accent4"/>
                </a:solidFill>
              </a:defRPr>
            </a:lvl4pPr>
            <a:lvl5pPr marL="458787" indent="0">
              <a:spcBef>
                <a:spcPts val="0"/>
              </a:spcBef>
              <a:buNone/>
              <a:defRPr sz="1500">
                <a:solidFill>
                  <a:schemeClr val="accent4"/>
                </a:solidFill>
              </a:defRPr>
            </a:lvl5pPr>
          </a:lstStyle>
          <a:p>
            <a:pPr lvl="0"/>
            <a:r>
              <a:rPr lang="en-US" noProof="0"/>
              <a:t>Insert title; 2 lines max</a:t>
            </a:r>
          </a:p>
        </p:txBody>
      </p:sp>
      <p:sp>
        <p:nvSpPr>
          <p:cNvPr id="7" name="Text Placeholder 6">
            <a:extLst>
              <a:ext uri="{FF2B5EF4-FFF2-40B4-BE49-F238E27FC236}">
                <a16:creationId xmlns:a16="http://schemas.microsoft.com/office/drawing/2014/main" id="{361CAFE8-20E0-4840-A1B2-9B44715D5998}"/>
              </a:ext>
            </a:extLst>
          </p:cNvPr>
          <p:cNvSpPr>
            <a:spLocks noGrp="1"/>
          </p:cNvSpPr>
          <p:nvPr>
            <p:ph type="body" sz="quarter" idx="30" hasCustomPrompt="1"/>
          </p:nvPr>
        </p:nvSpPr>
        <p:spPr bwMode="gray">
          <a:xfrm>
            <a:off x="1651000" y="3200634"/>
            <a:ext cx="4483100" cy="5481401"/>
          </a:xfrm>
        </p:spPr>
        <p:txBody>
          <a:bodyPr/>
          <a:lstStyle>
            <a:lvl1pPr marL="0" indent="0">
              <a:lnSpc>
                <a:spcPct val="110000"/>
              </a:lnSpc>
              <a:spcBef>
                <a:spcPts val="800"/>
              </a:spcBef>
              <a:buNone/>
              <a:defRPr/>
            </a:lvl1pPr>
            <a:lvl2pPr marL="112713" indent="0">
              <a:lnSpc>
                <a:spcPct val="110000"/>
              </a:lnSpc>
              <a:spcBef>
                <a:spcPts val="800"/>
              </a:spcBef>
              <a:buNone/>
              <a:defRPr/>
            </a:lvl2pPr>
            <a:lvl3pPr marL="230187" indent="0">
              <a:lnSpc>
                <a:spcPct val="110000"/>
              </a:lnSpc>
              <a:spcBef>
                <a:spcPts val="800"/>
              </a:spcBef>
              <a:buNone/>
              <a:defRPr/>
            </a:lvl3pPr>
            <a:lvl4pPr marL="342900" indent="0">
              <a:lnSpc>
                <a:spcPct val="110000"/>
              </a:lnSpc>
              <a:spcBef>
                <a:spcPts val="800"/>
              </a:spcBef>
              <a:buNone/>
              <a:defRPr/>
            </a:lvl4pPr>
            <a:lvl5pPr marL="458787" indent="0">
              <a:lnSpc>
                <a:spcPct val="110000"/>
              </a:lnSpc>
              <a:spcBef>
                <a:spcPts val="800"/>
              </a:spcBef>
              <a:buNone/>
              <a:defRPr/>
            </a:lvl5pPr>
          </a:lstStyle>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p:txBody>
      </p:sp>
      <p:grpSp>
        <p:nvGrpSpPr>
          <p:cNvPr id="24" name="Group 23">
            <a:extLst>
              <a:ext uri="{FF2B5EF4-FFF2-40B4-BE49-F238E27FC236}">
                <a16:creationId xmlns:a16="http://schemas.microsoft.com/office/drawing/2014/main" id="{511347F5-9BB8-4676-9E9D-0CDB4D61BA6A}"/>
              </a:ext>
              <a:ext uri="{C183D7F6-B498-43B3-948B-1728B52AA6E4}">
                <adec:decorative xmlns:adec="http://schemas.microsoft.com/office/drawing/2017/decorative" val="1"/>
              </a:ext>
            </a:extLst>
          </p:cNvPr>
          <p:cNvGrpSpPr/>
          <p:nvPr userDrawn="1"/>
        </p:nvGrpSpPr>
        <p:grpSpPr bwMode="gray">
          <a:xfrm>
            <a:off x="-1518941" y="3010972"/>
            <a:ext cx="1423335" cy="369332"/>
            <a:chOff x="-1518941" y="8951295"/>
            <a:chExt cx="1423335" cy="369332"/>
          </a:xfrm>
        </p:grpSpPr>
        <p:sp>
          <p:nvSpPr>
            <p:cNvPr id="25" name="Text Placeholder 1">
              <a:extLst>
                <a:ext uri="{FF2B5EF4-FFF2-40B4-BE49-F238E27FC236}">
                  <a16:creationId xmlns:a16="http://schemas.microsoft.com/office/drawing/2014/main" id="{8A71B6D7-E0B1-45FA-9A37-709BD8AF7346}"/>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26" name="Straight Arrow Connector 25">
              <a:extLst>
                <a:ext uri="{FF2B5EF4-FFF2-40B4-BE49-F238E27FC236}">
                  <a16:creationId xmlns:a16="http://schemas.microsoft.com/office/drawing/2014/main" id="{9C93776B-EDBE-4F26-B695-87DBA099BF8D}"/>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39CEBBB7-C624-44A0-9612-CA5B3D239783}"/>
              </a:ext>
              <a:ext uri="{C183D7F6-B498-43B3-948B-1728B52AA6E4}">
                <adec:decorative xmlns:adec="http://schemas.microsoft.com/office/drawing/2017/decorative" val="1"/>
              </a:ext>
            </a:extLst>
          </p:cNvPr>
          <p:cNvSpPr>
            <a:spLocks noGrp="1"/>
          </p:cNvSpPr>
          <p:nvPr>
            <p:ph type="ftr" sz="quarter" idx="32"/>
          </p:nvPr>
        </p:nvSpPr>
        <p:spPr/>
        <p:txBody>
          <a:bodyPr/>
          <a:lstStyle/>
          <a:p>
            <a:r>
              <a:rPr lang="en-US"/>
              <a:t>Confidential property of Optum. Do not distribute or reproduce without express permission from Optum.</a:t>
            </a:r>
          </a:p>
        </p:txBody>
      </p:sp>
      <p:sp>
        <p:nvSpPr>
          <p:cNvPr id="2" name="Date Placeholder 1">
            <a:extLst>
              <a:ext uri="{FF2B5EF4-FFF2-40B4-BE49-F238E27FC236}">
                <a16:creationId xmlns:a16="http://schemas.microsoft.com/office/drawing/2014/main" id="{343E3337-1EE4-4A26-93D4-2352E48B8F34}"/>
              </a:ext>
              <a:ext uri="{C183D7F6-B498-43B3-948B-1728B52AA6E4}">
                <adec:decorative xmlns:adec="http://schemas.microsoft.com/office/drawing/2017/decorative" val="1"/>
              </a:ext>
            </a:extLst>
          </p:cNvPr>
          <p:cNvSpPr>
            <a:spLocks noGrp="1"/>
          </p:cNvSpPr>
          <p:nvPr>
            <p:ph type="dt" sz="half" idx="31"/>
          </p:nvPr>
        </p:nvSpPr>
        <p:spPr/>
        <p:txBody>
          <a:bodyPr/>
          <a:lstStyle/>
          <a:p>
            <a:fld id="{DD5F10B1-B74A-4788-8B62-17CC9983E4B8}" type="datetime1">
              <a:rPr lang="en-US" smtClean="0"/>
              <a:t>3/1/2024</a:t>
            </a:fld>
            <a:endParaRPr lang="en-US"/>
          </a:p>
        </p:txBody>
      </p:sp>
      <p:sp>
        <p:nvSpPr>
          <p:cNvPr id="5" name="Slide Number Placeholder 4">
            <a:extLst>
              <a:ext uri="{FF2B5EF4-FFF2-40B4-BE49-F238E27FC236}">
                <a16:creationId xmlns:a16="http://schemas.microsoft.com/office/drawing/2014/main" id="{2C26C487-780C-4F75-A203-4B0ADAE03483}"/>
              </a:ext>
              <a:ext uri="{C183D7F6-B498-43B3-948B-1728B52AA6E4}">
                <adec:decorative xmlns:adec="http://schemas.microsoft.com/office/drawing/2017/decorative" val="1"/>
              </a:ext>
            </a:extLst>
          </p:cNvPr>
          <p:cNvSpPr>
            <a:spLocks noGrp="1"/>
          </p:cNvSpPr>
          <p:nvPr>
            <p:ph type="sldNum" sz="quarter" idx="33"/>
          </p:nvPr>
        </p:nvSpPr>
        <p:spPr/>
        <p:txBody>
          <a:bodyPr/>
          <a:lstStyle/>
          <a:p>
            <a:fld id="{DDF66AAC-0B3A-4AF6-8C1D-342A4A7A10C1}" type="slidenum">
              <a:rPr lang="en-US" smtClean="0"/>
              <a:pPr/>
              <a:t>‹#›</a:t>
            </a:fld>
            <a:endParaRPr lang="en-US"/>
          </a:p>
        </p:txBody>
      </p:sp>
      <p:grpSp>
        <p:nvGrpSpPr>
          <p:cNvPr id="28" name="Group 27">
            <a:extLst>
              <a:ext uri="{FF2B5EF4-FFF2-40B4-BE49-F238E27FC236}">
                <a16:creationId xmlns:a16="http://schemas.microsoft.com/office/drawing/2014/main" id="{46F4923E-317C-41ED-B59D-1DAD9F03419C}"/>
              </a:ext>
              <a:ext uri="{C183D7F6-B498-43B3-948B-1728B52AA6E4}">
                <adec:decorative xmlns:adec="http://schemas.microsoft.com/office/drawing/2017/decorative" val="1"/>
              </a:ext>
            </a:extLst>
          </p:cNvPr>
          <p:cNvGrpSpPr/>
          <p:nvPr userDrawn="1"/>
        </p:nvGrpSpPr>
        <p:grpSpPr bwMode="gray">
          <a:xfrm>
            <a:off x="-1518941" y="8499710"/>
            <a:ext cx="1423335" cy="507831"/>
            <a:chOff x="-1518941" y="8951295"/>
            <a:chExt cx="1423335" cy="507831"/>
          </a:xfrm>
        </p:grpSpPr>
        <p:sp>
          <p:nvSpPr>
            <p:cNvPr id="29" name="Text Placeholder 1">
              <a:extLst>
                <a:ext uri="{FF2B5EF4-FFF2-40B4-BE49-F238E27FC236}">
                  <a16:creationId xmlns:a16="http://schemas.microsoft.com/office/drawing/2014/main" id="{D494F258-CE1C-4EC0-AD0A-2FB29B509B5C}"/>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30" name="Straight Arrow Connector 29">
              <a:extLst>
                <a:ext uri="{FF2B5EF4-FFF2-40B4-BE49-F238E27FC236}">
                  <a16:creationId xmlns:a16="http://schemas.microsoft.com/office/drawing/2014/main" id="{1C742B38-7D1D-4768-AF1F-77850A38CE83}"/>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pic>
        <p:nvPicPr>
          <p:cNvPr id="15" name="Graphic 14" descr="Optum">
            <a:extLst>
              <a:ext uri="{FF2B5EF4-FFF2-40B4-BE49-F238E27FC236}">
                <a16:creationId xmlns:a16="http://schemas.microsoft.com/office/drawing/2014/main" id="{2AE24EC1-0330-4C9F-8769-3A5DE1E13C8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3360898" y="9025647"/>
            <a:ext cx="1050604" cy="304200"/>
          </a:xfrm>
          <a:prstGeom prst="rect">
            <a:avLst/>
          </a:prstGeom>
        </p:spPr>
      </p:pic>
    </p:spTree>
    <p:extLst>
      <p:ext uri="{BB962C8B-B14F-4D97-AF65-F5344CB8AC3E}">
        <p14:creationId xmlns:p14="http://schemas.microsoft.com/office/powerpoint/2010/main" val="2159494099"/>
      </p:ext>
    </p:extLst>
  </p:cSld>
  <p:clrMapOvr>
    <a:masterClrMapping/>
  </p:clrMapOvr>
  <p:extLst>
    <p:ext uri="{DCECCB84-F9BA-43D5-87BE-67443E8EF086}">
      <p15:sldGuideLst xmlns:p15="http://schemas.microsoft.com/office/powerpoint/2012/main">
        <p15:guide id="1" orient="horz" pos="288" userDrawn="1">
          <p15:clr>
            <a:srgbClr val="C35EA4"/>
          </p15:clr>
        </p15:guide>
        <p15:guide id="2" orient="horz" pos="5469" userDrawn="1">
          <p15:clr>
            <a:srgbClr val="FFC000"/>
          </p15:clr>
        </p15:guide>
        <p15:guide id="3" orient="horz" pos="5904" userDrawn="1">
          <p15:clr>
            <a:srgbClr val="C35EA4"/>
          </p15:clr>
        </p15:guide>
        <p15:guide id="4" orient="horz" pos="2013"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Do not use ---&gt;">
    <p:bg bwMode="gray">
      <p:bgPr>
        <a:solidFill>
          <a:srgbClr val="C4000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D4EBB79-F96C-49BD-B814-9A2D3FA69191}"/>
              </a:ext>
            </a:extLst>
          </p:cNvPr>
          <p:cNvSpPr txBox="1"/>
          <p:nvPr userDrawn="1"/>
        </p:nvSpPr>
        <p:spPr bwMode="gray">
          <a:xfrm>
            <a:off x="400050" y="1951435"/>
            <a:ext cx="6972300" cy="6155531"/>
          </a:xfrm>
          <a:prstGeom prst="rect">
            <a:avLst/>
          </a:prstGeom>
          <a:noFill/>
        </p:spPr>
        <p:txBody>
          <a:bodyPr wrap="square" lIns="0" tIns="0" rIns="0" bIns="0" rtlCol="0">
            <a:spAutoFit/>
          </a:bodyPr>
          <a:lstStyle/>
          <a:p>
            <a:pPr>
              <a:spcBef>
                <a:spcPts val="500"/>
              </a:spcBef>
            </a:pPr>
            <a:r>
              <a:rPr lang="en-US" sz="10000" b="1" noProof="0">
                <a:solidFill>
                  <a:schemeClr val="bg1"/>
                </a:solidFill>
              </a:rPr>
              <a:t>DON’T USE LAYOUTS PAST THIS PAGE!</a:t>
            </a:r>
          </a:p>
        </p:txBody>
      </p:sp>
    </p:spTree>
    <p:extLst>
      <p:ext uri="{BB962C8B-B14F-4D97-AF65-F5344CB8AC3E}">
        <p14:creationId xmlns:p14="http://schemas.microsoft.com/office/powerpoint/2010/main" val="14982465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sp>
        <p:nvSpPr>
          <p:cNvPr id="22" name="Rectangle 21"/>
          <p:cNvSpPr/>
          <p:nvPr userDrawn="1"/>
        </p:nvSpPr>
        <p:spPr bwMode="gray">
          <a:xfrm>
            <a:off x="457200" y="457200"/>
            <a:ext cx="6858000" cy="401986"/>
          </a:xfrm>
          <a:prstGeom prst="rect">
            <a:avLst/>
          </a:prstGeom>
          <a:solidFill>
            <a:srgbClr val="7030A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Bef>
                <a:spcPts val="500"/>
              </a:spcBef>
            </a:pPr>
            <a:r>
              <a:rPr lang="en-US" sz="1200" b="1" noProof="0">
                <a:solidFill>
                  <a:schemeClr val="bg1"/>
                </a:solidFill>
              </a:rPr>
              <a:t>Delete page after reading   |   2023</a:t>
            </a:r>
            <a:r>
              <a:rPr lang="en-US" sz="1200" b="1" baseline="0" noProof="0">
                <a:solidFill>
                  <a:schemeClr val="bg1"/>
                </a:solidFill>
              </a:rPr>
              <a:t> template edition</a:t>
            </a:r>
            <a:endParaRPr lang="en-US" sz="1200" b="1" noProof="0">
              <a:solidFill>
                <a:schemeClr val="bg1"/>
              </a:solidFill>
            </a:endParaRPr>
          </a:p>
        </p:txBody>
      </p:sp>
      <p:sp>
        <p:nvSpPr>
          <p:cNvPr id="2" name="Rectangle 1">
            <a:extLst>
              <a:ext uri="{FF2B5EF4-FFF2-40B4-BE49-F238E27FC236}">
                <a16:creationId xmlns:a16="http://schemas.microsoft.com/office/drawing/2014/main" id="{D6B3AB6B-180C-4CCA-8CF7-57F790EBD77D}"/>
              </a:ext>
              <a:ext uri="{C183D7F6-B498-43B3-948B-1728B52AA6E4}">
                <adec:decorative xmlns:adec="http://schemas.microsoft.com/office/drawing/2017/decorative" val="1"/>
              </a:ext>
            </a:extLst>
          </p:cNvPr>
          <p:cNvSpPr/>
          <p:nvPr userDrawn="1"/>
        </p:nvSpPr>
        <p:spPr bwMode="gray">
          <a:xfrm>
            <a:off x="457200" y="1113576"/>
            <a:ext cx="3314700" cy="8259024"/>
          </a:xfrm>
          <a:prstGeom prst="rect">
            <a:avLst/>
          </a:prstGeom>
          <a:solidFill>
            <a:srgbClr val="FAF8F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pic>
        <p:nvPicPr>
          <p:cNvPr id="14" name="Optum logo" descr="Optum">
            <a:extLst>
              <a:ext uri="{FF2B5EF4-FFF2-40B4-BE49-F238E27FC236}">
                <a16:creationId xmlns:a16="http://schemas.microsoft.com/office/drawing/2014/main" id="{DC122524-339B-4659-A48A-7A4764C784D9}"/>
              </a:ext>
              <a:ext uri="{C183D7F6-B498-43B3-948B-1728B52AA6E4}">
                <adec:decorative xmlns:adec="http://schemas.microsoft.com/office/drawing/2017/decorative" val="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24247" y="1638305"/>
            <a:ext cx="1766553" cy="511502"/>
          </a:xfrm>
          <a:prstGeom prst="rect">
            <a:avLst/>
          </a:prstGeom>
        </p:spPr>
      </p:pic>
      <p:sp>
        <p:nvSpPr>
          <p:cNvPr id="24" name="TextBox 23"/>
          <p:cNvSpPr txBox="1"/>
          <p:nvPr userDrawn="1"/>
        </p:nvSpPr>
        <p:spPr bwMode="gray">
          <a:xfrm>
            <a:off x="826582" y="3046466"/>
            <a:ext cx="2907218" cy="997196"/>
          </a:xfrm>
          <a:prstGeom prst="rect">
            <a:avLst/>
          </a:prstGeom>
          <a:noFill/>
        </p:spPr>
        <p:txBody>
          <a:bodyPr wrap="square" lIns="0" tIns="0" rIns="0" bIns="0" rtlCol="0">
            <a:spAutoFit/>
          </a:bodyPr>
          <a:lstStyle/>
          <a:p>
            <a:pPr>
              <a:lnSpc>
                <a:spcPct val="90000"/>
              </a:lnSpc>
              <a:spcBef>
                <a:spcPts val="500"/>
              </a:spcBef>
            </a:pPr>
            <a:r>
              <a:rPr lang="en-US" sz="4200" b="1" noProof="0">
                <a:solidFill>
                  <a:schemeClr val="accent6"/>
                </a:solidFill>
              </a:rPr>
              <a:t>Portrait</a:t>
            </a:r>
            <a:r>
              <a:rPr lang="en-US" sz="4200" noProof="0">
                <a:solidFill>
                  <a:schemeClr val="accent6"/>
                </a:solidFill>
              </a:rPr>
              <a:t> </a:t>
            </a:r>
            <a:r>
              <a:rPr lang="en-US" sz="3000" noProof="0">
                <a:solidFill>
                  <a:schemeClr val="accent6"/>
                </a:solidFill>
              </a:rPr>
              <a:t>template</a:t>
            </a:r>
          </a:p>
        </p:txBody>
      </p:sp>
      <p:cxnSp>
        <p:nvCxnSpPr>
          <p:cNvPr id="25" name="Straight Connector 24">
            <a:extLst>
              <a:ext uri="{C183D7F6-B498-43B3-948B-1728B52AA6E4}">
                <adec:decorative xmlns:adec="http://schemas.microsoft.com/office/drawing/2017/decorative" val="1"/>
              </a:ext>
            </a:extLst>
          </p:cNvPr>
          <p:cNvCxnSpPr>
            <a:cxnSpLocks/>
          </p:cNvCxnSpPr>
          <p:nvPr userDrawn="1"/>
        </p:nvCxnSpPr>
        <p:spPr bwMode="gray">
          <a:xfrm>
            <a:off x="844689" y="4236277"/>
            <a:ext cx="2540664" cy="0"/>
          </a:xfrm>
          <a:prstGeom prst="line">
            <a:avLst/>
          </a:prstGeom>
          <a:ln w="190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bwMode="gray">
          <a:xfrm>
            <a:off x="843747" y="4637275"/>
            <a:ext cx="2433608" cy="646331"/>
          </a:xfrm>
          <a:prstGeom prst="rect">
            <a:avLst/>
          </a:prstGeom>
          <a:noFill/>
        </p:spPr>
        <p:txBody>
          <a:bodyPr wrap="square" lIns="0" tIns="0" rIns="0" bIns="0" rtlCol="0">
            <a:spAutoFit/>
          </a:bodyPr>
          <a:lstStyle/>
          <a:p>
            <a:pPr>
              <a:spcBef>
                <a:spcPts val="500"/>
              </a:spcBef>
            </a:pPr>
            <a:r>
              <a:rPr lang="en-US" sz="1400" noProof="0">
                <a:solidFill>
                  <a:schemeClr val="tx1"/>
                </a:solidFill>
              </a:rPr>
              <a:t>This is a combined template that will suit the needs of brief to longer documents:</a:t>
            </a:r>
          </a:p>
        </p:txBody>
      </p:sp>
      <p:sp>
        <p:nvSpPr>
          <p:cNvPr id="27" name="TextBox 26"/>
          <p:cNvSpPr txBox="1"/>
          <p:nvPr userDrawn="1"/>
        </p:nvSpPr>
        <p:spPr bwMode="gray">
          <a:xfrm>
            <a:off x="844688" y="5564091"/>
            <a:ext cx="1746112" cy="1333698"/>
          </a:xfrm>
          <a:prstGeom prst="rect">
            <a:avLst/>
          </a:prstGeom>
          <a:noFill/>
        </p:spPr>
        <p:txBody>
          <a:bodyPr wrap="square" lIns="0" tIns="0" rIns="0" bIns="0" rtlCol="0">
            <a:spAutoFit/>
          </a:bodyPr>
          <a:lstStyle/>
          <a:p>
            <a:pPr marL="171450" indent="-171450">
              <a:spcBef>
                <a:spcPts val="500"/>
              </a:spcBef>
              <a:buClrTx/>
              <a:buFont typeface="Arial" panose="020B0604020202020204" pitchFamily="34" charset="0"/>
              <a:buChar char="•"/>
            </a:pPr>
            <a:r>
              <a:rPr lang="en-US" sz="1400" noProof="0">
                <a:solidFill>
                  <a:schemeClr val="tx1"/>
                </a:solidFill>
              </a:rPr>
              <a:t>BOD updates</a:t>
            </a:r>
          </a:p>
          <a:p>
            <a:pPr marL="171450" indent="-171450">
              <a:spcBef>
                <a:spcPts val="500"/>
              </a:spcBef>
              <a:buClrTx/>
              <a:buFont typeface="Arial" panose="020B0604020202020204" pitchFamily="34" charset="0"/>
              <a:buChar char="•"/>
            </a:pPr>
            <a:r>
              <a:rPr lang="en-US" sz="1400" noProof="0">
                <a:solidFill>
                  <a:schemeClr val="tx1"/>
                </a:solidFill>
              </a:rPr>
              <a:t>Dashboards</a:t>
            </a:r>
          </a:p>
          <a:p>
            <a:pPr marL="171450" indent="-171450">
              <a:spcBef>
                <a:spcPts val="500"/>
              </a:spcBef>
              <a:buClrTx/>
              <a:buFont typeface="Arial" panose="020B0604020202020204" pitchFamily="34" charset="0"/>
              <a:buChar char="•"/>
            </a:pPr>
            <a:r>
              <a:rPr lang="en-US" sz="1400" noProof="0">
                <a:solidFill>
                  <a:schemeClr val="tx1"/>
                </a:solidFill>
              </a:rPr>
              <a:t>Placemats</a:t>
            </a:r>
          </a:p>
          <a:p>
            <a:pPr marL="171450" indent="-171450">
              <a:spcBef>
                <a:spcPts val="500"/>
              </a:spcBef>
              <a:buClrTx/>
              <a:buFont typeface="Arial" panose="020B0604020202020204" pitchFamily="34" charset="0"/>
              <a:buChar char="•"/>
            </a:pPr>
            <a:r>
              <a:rPr lang="en-US" sz="1400" noProof="0">
                <a:solidFill>
                  <a:schemeClr val="tx1"/>
                </a:solidFill>
              </a:rPr>
              <a:t>Business plans</a:t>
            </a:r>
          </a:p>
          <a:p>
            <a:pPr marL="171450" indent="-171450">
              <a:spcBef>
                <a:spcPts val="500"/>
              </a:spcBef>
              <a:buClrTx/>
              <a:buFont typeface="Arial" panose="020B0604020202020204" pitchFamily="34" charset="0"/>
              <a:buChar char="•"/>
            </a:pPr>
            <a:r>
              <a:rPr lang="en-US" sz="1400" noProof="0">
                <a:solidFill>
                  <a:schemeClr val="tx1"/>
                </a:solidFill>
              </a:rPr>
              <a:t>Etc.</a:t>
            </a:r>
          </a:p>
        </p:txBody>
      </p:sp>
      <p:sp>
        <p:nvSpPr>
          <p:cNvPr id="17" name="TextBox 16">
            <a:extLst>
              <a:ext uri="{FF2B5EF4-FFF2-40B4-BE49-F238E27FC236}">
                <a16:creationId xmlns:a16="http://schemas.microsoft.com/office/drawing/2014/main" id="{8D66A14F-1DA6-4FD5-B6E4-AC9DD259402F}"/>
              </a:ext>
            </a:extLst>
          </p:cNvPr>
          <p:cNvSpPr txBox="1"/>
          <p:nvPr userDrawn="1"/>
        </p:nvSpPr>
        <p:spPr bwMode="gray">
          <a:xfrm>
            <a:off x="843746" y="8821713"/>
            <a:ext cx="2541607" cy="215444"/>
          </a:xfrm>
          <a:prstGeom prst="rect">
            <a:avLst/>
          </a:prstGeom>
          <a:noFill/>
        </p:spPr>
        <p:txBody>
          <a:bodyPr wrap="square" lIns="0" tIns="0" rIns="0" bIns="0" rtlCol="0">
            <a:spAutoFit/>
          </a:bodyPr>
          <a:lstStyle/>
          <a:p>
            <a:pPr>
              <a:spcBef>
                <a:spcPts val="500"/>
              </a:spcBef>
            </a:pPr>
            <a:r>
              <a:rPr lang="en-US" sz="1400" noProof="0">
                <a:solidFill>
                  <a:schemeClr val="tx1"/>
                </a:solidFill>
              </a:rPr>
              <a:t>Released September 2023</a:t>
            </a:r>
          </a:p>
        </p:txBody>
      </p:sp>
      <p:pic>
        <p:nvPicPr>
          <p:cNvPr id="15" name="Picture 14">
            <a:extLst>
              <a:ext uri="{FF2B5EF4-FFF2-40B4-BE49-F238E27FC236}">
                <a16:creationId xmlns:a16="http://schemas.microsoft.com/office/drawing/2014/main" id="{05FE80EE-F5AC-4F26-A619-AC50E8C4384B}"/>
              </a:ext>
              <a:ext uri="{C183D7F6-B498-43B3-948B-1728B52AA6E4}">
                <adec:decorative xmlns:adec="http://schemas.microsoft.com/office/drawing/2017/decorative" val="1"/>
              </a:ext>
            </a:extLst>
          </p:cNvPr>
          <p:cNvPicPr>
            <a:picLocks noChangeAspect="1"/>
          </p:cNvPicPr>
          <p:nvPr userDrawn="1"/>
        </p:nvPicPr>
        <p:blipFill>
          <a:blip r:embed="rId4"/>
          <a:srcRect/>
          <a:stretch/>
        </p:blipFill>
        <p:spPr bwMode="gray">
          <a:xfrm>
            <a:off x="4001373" y="1114705"/>
            <a:ext cx="3312953" cy="4284855"/>
          </a:xfrm>
          <a:prstGeom prst="rect">
            <a:avLst/>
          </a:prstGeom>
          <a:ln w="6350">
            <a:solidFill>
              <a:schemeClr val="tx1"/>
            </a:solidFill>
          </a:ln>
        </p:spPr>
      </p:pic>
      <p:pic>
        <p:nvPicPr>
          <p:cNvPr id="20" name="Picture 19">
            <a:extLst>
              <a:ext uri="{FF2B5EF4-FFF2-40B4-BE49-F238E27FC236}">
                <a16:creationId xmlns:a16="http://schemas.microsoft.com/office/drawing/2014/main" id="{E8999BDB-AA1A-4EBF-83E5-6F4AB288FC37}"/>
              </a:ext>
              <a:ext uri="{C183D7F6-B498-43B3-948B-1728B52AA6E4}">
                <adec:decorative xmlns:adec="http://schemas.microsoft.com/office/drawing/2017/decorative" val="1"/>
              </a:ext>
            </a:extLst>
          </p:cNvPr>
          <p:cNvPicPr>
            <a:picLocks noChangeAspect="1"/>
          </p:cNvPicPr>
          <p:nvPr userDrawn="1"/>
        </p:nvPicPr>
        <p:blipFill>
          <a:blip r:embed="rId5"/>
          <a:srcRect/>
          <a:stretch/>
        </p:blipFill>
        <p:spPr bwMode="gray">
          <a:xfrm>
            <a:off x="4000937" y="5399562"/>
            <a:ext cx="1655238" cy="2140825"/>
          </a:xfrm>
          <a:prstGeom prst="rect">
            <a:avLst/>
          </a:prstGeom>
          <a:ln w="6350">
            <a:solidFill>
              <a:schemeClr val="tx1"/>
            </a:solidFill>
          </a:ln>
        </p:spPr>
      </p:pic>
      <p:pic>
        <p:nvPicPr>
          <p:cNvPr id="23" name="Picture 22">
            <a:extLst>
              <a:ext uri="{FF2B5EF4-FFF2-40B4-BE49-F238E27FC236}">
                <a16:creationId xmlns:a16="http://schemas.microsoft.com/office/drawing/2014/main" id="{1F4E230B-1557-4E38-B440-8149F439E456}"/>
              </a:ext>
              <a:ext uri="{C183D7F6-B498-43B3-948B-1728B52AA6E4}">
                <adec:decorative xmlns:adec="http://schemas.microsoft.com/office/drawing/2017/decorative" val="1"/>
              </a:ext>
            </a:extLst>
          </p:cNvPr>
          <p:cNvPicPr>
            <a:picLocks noChangeAspect="1"/>
          </p:cNvPicPr>
          <p:nvPr userDrawn="1"/>
        </p:nvPicPr>
        <p:blipFill>
          <a:blip r:embed="rId6"/>
          <a:srcRect/>
          <a:stretch/>
        </p:blipFill>
        <p:spPr bwMode="gray">
          <a:xfrm>
            <a:off x="5659088" y="5400242"/>
            <a:ext cx="1656111" cy="2139465"/>
          </a:xfrm>
          <a:prstGeom prst="rect">
            <a:avLst/>
          </a:prstGeom>
          <a:ln w="6350">
            <a:solidFill>
              <a:schemeClr val="tx1"/>
            </a:solidFill>
          </a:ln>
        </p:spPr>
      </p:pic>
      <p:sp>
        <p:nvSpPr>
          <p:cNvPr id="29" name="TextBox 28"/>
          <p:cNvSpPr txBox="1"/>
          <p:nvPr userDrawn="1"/>
        </p:nvSpPr>
        <p:spPr bwMode="gray">
          <a:xfrm>
            <a:off x="5181601" y="7660837"/>
            <a:ext cx="2133600" cy="123111"/>
          </a:xfrm>
          <a:prstGeom prst="rect">
            <a:avLst/>
          </a:prstGeom>
          <a:noFill/>
        </p:spPr>
        <p:txBody>
          <a:bodyPr wrap="square" lIns="0" tIns="0" rIns="0" bIns="0" rtlCol="0">
            <a:spAutoFit/>
          </a:bodyPr>
          <a:lstStyle/>
          <a:p>
            <a:pPr algn="r">
              <a:spcBef>
                <a:spcPts val="500"/>
              </a:spcBef>
            </a:pPr>
            <a:r>
              <a:rPr lang="en-US" sz="800" noProof="0">
                <a:latin typeface="+mn-lt"/>
                <a:cs typeface="Arial" panose="020B0604020202020204" pitchFamily="34" charset="0"/>
              </a:rPr>
              <a:t>Page size: 8.5ꞌꞌ x 11ꞌꞌ </a:t>
            </a:r>
          </a:p>
        </p:txBody>
      </p:sp>
      <p:pic>
        <p:nvPicPr>
          <p:cNvPr id="28" name="Picture 27" descr="Star icon">
            <a:extLst>
              <a:ext uri="{FF2B5EF4-FFF2-40B4-BE49-F238E27FC236}">
                <a16:creationId xmlns:a16="http://schemas.microsoft.com/office/drawing/2014/main" id="{130DE9A6-00D5-4BDA-8158-0C35DC3915A6}"/>
              </a:ext>
              <a:ext uri="{C183D7F6-B498-43B3-948B-1728B52AA6E4}">
                <adec:decorative xmlns:adec="http://schemas.microsoft.com/office/drawing/2017/decorative" val="0"/>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bwMode="gray">
          <a:xfrm>
            <a:off x="4005695" y="8217374"/>
            <a:ext cx="587679" cy="587679"/>
          </a:xfrm>
          <a:prstGeom prst="rect">
            <a:avLst/>
          </a:prstGeom>
        </p:spPr>
      </p:pic>
      <p:sp>
        <p:nvSpPr>
          <p:cNvPr id="18" name="TextBox 17">
            <a:extLst>
              <a:ext uri="{FF2B5EF4-FFF2-40B4-BE49-F238E27FC236}">
                <a16:creationId xmlns:a16="http://schemas.microsoft.com/office/drawing/2014/main" id="{A3F4099B-6ACF-4B66-9A55-6E55425FACA8}"/>
              </a:ext>
            </a:extLst>
          </p:cNvPr>
          <p:cNvSpPr txBox="1"/>
          <p:nvPr userDrawn="1"/>
        </p:nvSpPr>
        <p:spPr bwMode="gray">
          <a:xfrm>
            <a:off x="4000501" y="8864769"/>
            <a:ext cx="2834865" cy="507831"/>
          </a:xfrm>
          <a:prstGeom prst="rect">
            <a:avLst/>
          </a:prstGeom>
          <a:noFill/>
        </p:spPr>
        <p:txBody>
          <a:bodyPr wrap="square" lIns="0" tIns="0" rIns="0" bIns="0" rtlCol="0">
            <a:spAutoFit/>
          </a:bodyPr>
          <a:lstStyle/>
          <a:p>
            <a:pPr>
              <a:spcBef>
                <a:spcPts val="600"/>
              </a:spcBef>
            </a:pPr>
            <a:r>
              <a:rPr lang="en-US" sz="1100" b="1">
                <a:solidFill>
                  <a:schemeClr val="accent6"/>
                </a:solidFill>
              </a:rPr>
              <a:t>Reminder: </a:t>
            </a:r>
            <a:r>
              <a:rPr lang="en-US" sz="1100">
                <a:solidFill>
                  <a:schemeClr val="tx1"/>
                </a:solidFill>
              </a:rPr>
              <a:t>Download a new template from</a:t>
            </a:r>
            <a:br>
              <a:rPr lang="en-US" sz="1100">
                <a:solidFill>
                  <a:schemeClr val="tx1"/>
                </a:solidFill>
              </a:rPr>
            </a:br>
            <a:r>
              <a:rPr lang="en-US" sz="1100">
                <a:solidFill>
                  <a:schemeClr val="tx1"/>
                </a:solidFill>
              </a:rPr>
              <a:t>Optum Brand Center </a:t>
            </a:r>
            <a:r>
              <a:rPr lang="en-US" sz="1100" b="1">
                <a:solidFill>
                  <a:schemeClr val="tx1"/>
                </a:solidFill>
              </a:rPr>
              <a:t>each time</a:t>
            </a:r>
            <a:r>
              <a:rPr lang="en-US" sz="1100">
                <a:solidFill>
                  <a:schemeClr val="tx1"/>
                </a:solidFill>
              </a:rPr>
              <a:t> a document is started. Templates continuously evolve.</a:t>
            </a:r>
          </a:p>
        </p:txBody>
      </p:sp>
    </p:spTree>
    <p:extLst>
      <p:ext uri="{BB962C8B-B14F-4D97-AF65-F5344CB8AC3E}">
        <p14:creationId xmlns:p14="http://schemas.microsoft.com/office/powerpoint/2010/main" val="1467029819"/>
      </p:ext>
    </p:extLst>
  </p:cSld>
  <p:clrMapOvr>
    <a:masterClrMapping/>
  </p:clrMapOvr>
  <p:extLst>
    <p:ext uri="{DCECCB84-F9BA-43D5-87BE-67443E8EF086}">
      <p15:sldGuideLst xmlns:p15="http://schemas.microsoft.com/office/powerpoint/2012/main">
        <p15:guide id="1" orient="horz" pos="288">
          <p15:clr>
            <a:srgbClr val="C35EA4"/>
          </p15:clr>
        </p15:guide>
        <p15:guide id="2" orient="horz" pos="5904">
          <p15:clr>
            <a:srgbClr val="C35EA4"/>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___">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2839239"/>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Covers</a:t>
            </a:r>
          </a:p>
          <a:p>
            <a:pPr>
              <a:lnSpc>
                <a:spcPct val="90000"/>
              </a:lnSpc>
              <a:spcBef>
                <a:spcPts val="0"/>
              </a:spcBef>
            </a:pPr>
            <a:r>
              <a:rPr lang="en-US" sz="8000" b="1">
                <a:solidFill>
                  <a:schemeClr val="bg1"/>
                </a:solidFill>
              </a:rPr>
              <a:t>(Color)</a:t>
            </a:r>
          </a:p>
        </p:txBody>
      </p:sp>
      <p:cxnSp>
        <p:nvCxnSpPr>
          <p:cNvPr id="6" name="Arrow">
            <a:extLst>
              <a:ext uri="{FF2B5EF4-FFF2-40B4-BE49-F238E27FC236}">
                <a16:creationId xmlns:a16="http://schemas.microsoft.com/office/drawing/2014/main" id="{5550B8CC-357B-48C2-B03D-B214D0C3C02B}"/>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3667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Cover: Full">
    <p:bg bwMode="gray">
      <p:bgRef idx="1001">
        <a:schemeClr val="bg2"/>
      </p:bgRef>
    </p:bg>
    <p:spTree>
      <p:nvGrpSpPr>
        <p:cNvPr id="1" name=""/>
        <p:cNvGrpSpPr/>
        <p:nvPr/>
      </p:nvGrpSpPr>
      <p:grpSpPr>
        <a:xfrm>
          <a:off x="0" y="0"/>
          <a:ext cx="0" cy="0"/>
          <a:chOff x="0" y="0"/>
          <a:chExt cx="0" cy="0"/>
        </a:xfrm>
      </p:grpSpPr>
      <p:pic>
        <p:nvPicPr>
          <p:cNvPr id="6" name="Optum logo" descr="Optum">
            <a:extLst>
              <a:ext uri="{FF2B5EF4-FFF2-40B4-BE49-F238E27FC236}">
                <a16:creationId xmlns:a16="http://schemas.microsoft.com/office/drawing/2014/main" id="{6262AF03-5517-4D77-BC22-DEA9251E20B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17" name="Text Placeholder 6"/>
          <p:cNvSpPr>
            <a:spLocks noGrp="1"/>
          </p:cNvSpPr>
          <p:nvPr>
            <p:ph type="body" sz="quarter" idx="27" hasCustomPrompt="1"/>
          </p:nvPr>
        </p:nvSpPr>
        <p:spPr bwMode="gray">
          <a:xfrm>
            <a:off x="4000500" y="657914"/>
            <a:ext cx="3314700"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2" name="Title 1"/>
          <p:cNvSpPr>
            <a:spLocks noGrp="1"/>
          </p:cNvSpPr>
          <p:nvPr>
            <p:ph type="title" hasCustomPrompt="1"/>
          </p:nvPr>
        </p:nvSpPr>
        <p:spPr bwMode="gray">
          <a:xfrm>
            <a:off x="466254" y="3314410"/>
            <a:ext cx="5667846" cy="997196"/>
          </a:xfrm>
        </p:spPr>
        <p:txBody>
          <a:bodyPr anchor="b" anchorCtr="0"/>
          <a:lstStyle>
            <a:lvl1pPr>
              <a:lnSpc>
                <a:spcPct val="90000"/>
              </a:lnSpc>
              <a:defRPr sz="3600" b="1" baseline="0">
                <a:solidFill>
                  <a:schemeClr val="accent6"/>
                </a:solidFill>
              </a:defRPr>
            </a:lvl1pPr>
          </a:lstStyle>
          <a:p>
            <a:r>
              <a:rPr lang="en-US" noProof="0"/>
              <a:t>Document title – Arial 36pt bold, sentence case</a:t>
            </a:r>
          </a:p>
        </p:txBody>
      </p:sp>
      <p:sp>
        <p:nvSpPr>
          <p:cNvPr id="14" name="Text Placeholder 13"/>
          <p:cNvSpPr>
            <a:spLocks noGrp="1"/>
          </p:cNvSpPr>
          <p:nvPr>
            <p:ph type="body" sz="quarter" idx="10" hasCustomPrompt="1"/>
          </p:nvPr>
        </p:nvSpPr>
        <p:spPr bwMode="gray">
          <a:xfrm>
            <a:off x="466252" y="4453430"/>
            <a:ext cx="5667847" cy="215444"/>
          </a:xfrm>
        </p:spPr>
        <p:txBody>
          <a:bodyPr/>
          <a:lstStyle>
            <a:lvl1pPr marL="0" indent="0">
              <a:spcBef>
                <a:spcPts val="0"/>
              </a:spcBef>
              <a:buFontTx/>
              <a:buNone/>
              <a:defRPr sz="1400" b="1">
                <a:solidFill>
                  <a:schemeClr val="accent6"/>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noProof="0"/>
              <a:t>Document subtitle (optional) – Arial 14pt bold, sentence case</a:t>
            </a:r>
          </a:p>
        </p:txBody>
      </p:sp>
      <p:grpSp>
        <p:nvGrpSpPr>
          <p:cNvPr id="25" name="Group 24" descr="Instructional box indicating that the product name should not span more than three columns.">
            <a:extLst>
              <a:ext uri="{FF2B5EF4-FFF2-40B4-BE49-F238E27FC236}">
                <a16:creationId xmlns:a16="http://schemas.microsoft.com/office/drawing/2014/main" id="{5F4D68B7-E229-45E1-96A6-D6535C9014B1}"/>
              </a:ext>
              <a:ext uri="{C183D7F6-B498-43B3-948B-1728B52AA6E4}">
                <adec:decorative xmlns:adec="http://schemas.microsoft.com/office/drawing/2017/decorative" val="0"/>
              </a:ext>
            </a:extLst>
          </p:cNvPr>
          <p:cNvGrpSpPr/>
          <p:nvPr userDrawn="1"/>
        </p:nvGrpSpPr>
        <p:grpSpPr bwMode="gray">
          <a:xfrm>
            <a:off x="7908132" y="642526"/>
            <a:ext cx="1326356" cy="369332"/>
            <a:chOff x="-1706648" y="8951295"/>
            <a:chExt cx="1326356" cy="369332"/>
          </a:xfrm>
        </p:grpSpPr>
        <p:sp>
          <p:nvSpPr>
            <p:cNvPr id="32" name="Text Placeholder 1">
              <a:extLst>
                <a:ext uri="{FF2B5EF4-FFF2-40B4-BE49-F238E27FC236}">
                  <a16:creationId xmlns:a16="http://schemas.microsoft.com/office/drawing/2014/main" id="{1C6FFA26-E974-4D49-9DE8-D975DBDAA8F2}"/>
                </a:ext>
              </a:extLst>
            </p:cNvPr>
            <p:cNvSpPr txBox="1">
              <a:spLocks/>
            </p:cNvSpPr>
            <p:nvPr userDrawn="1"/>
          </p:nvSpPr>
          <p:spPr bwMode="gray">
            <a:xfrm>
              <a:off x="-1482729" y="8951295"/>
              <a:ext cx="1102437"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 3-columns.</a:t>
              </a:r>
              <a:endParaRPr lang="en-US" sz="900" b="0" i="1" baseline="0" noProof="0">
                <a:solidFill>
                  <a:schemeClr val="bg1"/>
                </a:solidFill>
              </a:endParaRPr>
            </a:p>
          </p:txBody>
        </p:sp>
        <p:cxnSp>
          <p:nvCxnSpPr>
            <p:cNvPr id="33" name="Straight Arrow Connector 32">
              <a:extLst>
                <a:ext uri="{FF2B5EF4-FFF2-40B4-BE49-F238E27FC236}">
                  <a16:creationId xmlns:a16="http://schemas.microsoft.com/office/drawing/2014/main" id="{D866BD9C-AA14-417D-9363-BD36B40B7983}"/>
                </a:ext>
              </a:extLst>
            </p:cNvPr>
            <p:cNvCxnSpPr>
              <a:cxnSpLocks/>
            </p:cNvCxnSpPr>
            <p:nvPr userDrawn="1"/>
          </p:nvCxnSpPr>
          <p:spPr bwMode="gray">
            <a:xfrm flipH="1">
              <a:off x="-1706648" y="9068088"/>
              <a:ext cx="268726"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6" name="Group 35" descr="Instructional box indicating that the title should not be more than two lines.">
            <a:extLst>
              <a:ext uri="{FF2B5EF4-FFF2-40B4-BE49-F238E27FC236}">
                <a16:creationId xmlns:a16="http://schemas.microsoft.com/office/drawing/2014/main" id="{F2593CD3-8C65-4475-B3F1-DD734955A78F}"/>
              </a:ext>
              <a:ext uri="{C183D7F6-B498-43B3-948B-1728B52AA6E4}">
                <adec:decorative xmlns:adec="http://schemas.microsoft.com/office/drawing/2017/decorative" val="0"/>
              </a:ext>
            </a:extLst>
          </p:cNvPr>
          <p:cNvGrpSpPr/>
          <p:nvPr userDrawn="1"/>
        </p:nvGrpSpPr>
        <p:grpSpPr bwMode="gray">
          <a:xfrm>
            <a:off x="-1518941" y="3938244"/>
            <a:ext cx="1423335" cy="230832"/>
            <a:chOff x="-1518941" y="8951295"/>
            <a:chExt cx="1423335" cy="230832"/>
          </a:xfrm>
        </p:grpSpPr>
        <p:sp>
          <p:nvSpPr>
            <p:cNvPr id="37" name="Text Placeholder 1">
              <a:extLst>
                <a:ext uri="{FF2B5EF4-FFF2-40B4-BE49-F238E27FC236}">
                  <a16:creationId xmlns:a16="http://schemas.microsoft.com/office/drawing/2014/main" id="{8D26997D-3482-4B4F-BEA7-0F2AAE74FE3D}"/>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38" name="Straight Arrow Connector 37">
              <a:extLst>
                <a:ext uri="{FF2B5EF4-FFF2-40B4-BE49-F238E27FC236}">
                  <a16:creationId xmlns:a16="http://schemas.microsoft.com/office/drawing/2014/main" id="{9565B953-D742-44B9-9B71-3EE52B5598DA}"/>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9" name="Group 38" descr="Instructional box indicating that the subtitle should not be more than two lines.">
            <a:extLst>
              <a:ext uri="{FF2B5EF4-FFF2-40B4-BE49-F238E27FC236}">
                <a16:creationId xmlns:a16="http://schemas.microsoft.com/office/drawing/2014/main" id="{DE162973-F719-41A4-B897-FC29578AC840}"/>
              </a:ext>
              <a:ext uri="{C183D7F6-B498-43B3-948B-1728B52AA6E4}">
                <adec:decorative xmlns:adec="http://schemas.microsoft.com/office/drawing/2017/decorative" val="0"/>
              </a:ext>
            </a:extLst>
          </p:cNvPr>
          <p:cNvGrpSpPr/>
          <p:nvPr userDrawn="1"/>
        </p:nvGrpSpPr>
        <p:grpSpPr bwMode="gray">
          <a:xfrm>
            <a:off x="-1518941" y="4443486"/>
            <a:ext cx="1423335" cy="230832"/>
            <a:chOff x="-1518941" y="8951295"/>
            <a:chExt cx="1423335" cy="230832"/>
          </a:xfrm>
        </p:grpSpPr>
        <p:sp>
          <p:nvSpPr>
            <p:cNvPr id="40" name="Text Placeholder 1">
              <a:extLst>
                <a:ext uri="{FF2B5EF4-FFF2-40B4-BE49-F238E27FC236}">
                  <a16:creationId xmlns:a16="http://schemas.microsoft.com/office/drawing/2014/main" id="{1E6DDAC7-B252-4B6D-811C-C02CA07DCAB0}"/>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41" name="Straight Arrow Connector 40">
              <a:extLst>
                <a:ext uri="{FF2B5EF4-FFF2-40B4-BE49-F238E27FC236}">
                  <a16:creationId xmlns:a16="http://schemas.microsoft.com/office/drawing/2014/main" id="{8233D711-C59A-4693-876C-5E7D004326F9}"/>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5C559975-971B-437D-BD01-F9CAB99E4FEC}"/>
              </a:ext>
              <a:ext uri="{C183D7F6-B498-43B3-948B-1728B52AA6E4}">
                <adec:decorative xmlns:adec="http://schemas.microsoft.com/office/drawing/2017/decorative" val="1"/>
              </a:ext>
            </a:extLst>
          </p:cNvPr>
          <p:cNvSpPr/>
          <p:nvPr userDrawn="1"/>
        </p:nvSpPr>
        <p:spPr bwMode="gray">
          <a:xfrm>
            <a:off x="0"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4" name="Rectangle 33">
            <a:extLst>
              <a:ext uri="{FF2B5EF4-FFF2-40B4-BE49-F238E27FC236}">
                <a16:creationId xmlns:a16="http://schemas.microsoft.com/office/drawing/2014/main" id="{B6D3C5DF-0883-440B-BF70-A5D2E6C3B417}"/>
              </a:ext>
              <a:ext uri="{C183D7F6-B498-43B3-948B-1728B52AA6E4}">
                <adec:decorative xmlns:adec="http://schemas.microsoft.com/office/drawing/2017/decorative" val="1"/>
              </a:ext>
            </a:extLst>
          </p:cNvPr>
          <p:cNvSpPr/>
          <p:nvPr userDrawn="1"/>
        </p:nvSpPr>
        <p:spPr bwMode="gray">
          <a:xfrm>
            <a:off x="7662672"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9" name="Rectangle 8">
            <a:extLst>
              <a:ext uri="{FF2B5EF4-FFF2-40B4-BE49-F238E27FC236}">
                <a16:creationId xmlns:a16="http://schemas.microsoft.com/office/drawing/2014/main" id="{2781C0E5-3B51-4FF5-ACFD-0683F1E19012}"/>
              </a:ext>
              <a:ext uri="{C183D7F6-B498-43B3-948B-1728B52AA6E4}">
                <adec:decorative xmlns:adec="http://schemas.microsoft.com/office/drawing/2017/decorative" val="1"/>
              </a:ext>
            </a:extLst>
          </p:cNvPr>
          <p:cNvSpPr/>
          <p:nvPr userDrawn="1"/>
        </p:nvSpPr>
        <p:spPr bwMode="gray">
          <a:xfrm>
            <a:off x="0" y="0"/>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35" name="Rectangle 34">
            <a:extLst>
              <a:ext uri="{FF2B5EF4-FFF2-40B4-BE49-F238E27FC236}">
                <a16:creationId xmlns:a16="http://schemas.microsoft.com/office/drawing/2014/main" id="{34C8383F-6406-475C-A66A-284FCB6BD881}"/>
              </a:ext>
              <a:ext uri="{C183D7F6-B498-43B3-948B-1728B52AA6E4}">
                <adec:decorative xmlns:adec="http://schemas.microsoft.com/office/drawing/2017/decorative" val="1"/>
              </a:ext>
            </a:extLst>
          </p:cNvPr>
          <p:cNvSpPr/>
          <p:nvPr userDrawn="1"/>
        </p:nvSpPr>
        <p:spPr bwMode="gray">
          <a:xfrm>
            <a:off x="0" y="9948672"/>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10" name="Footer Placeholder 9">
            <a:extLst>
              <a:ext uri="{FF2B5EF4-FFF2-40B4-BE49-F238E27FC236}">
                <a16:creationId xmlns:a16="http://schemas.microsoft.com/office/drawing/2014/main" id="{F362DB9B-A50B-4827-91AC-FA568D767F02}"/>
              </a:ext>
              <a:ext uri="{C183D7F6-B498-43B3-948B-1728B52AA6E4}">
                <adec:decorative xmlns:adec="http://schemas.microsoft.com/office/drawing/2017/decorative" val="0"/>
              </a:ext>
            </a:extLst>
          </p:cNvPr>
          <p:cNvSpPr>
            <a:spLocks noGrp="1"/>
          </p:cNvSpPr>
          <p:nvPr>
            <p:ph type="ftr" sz="quarter" idx="28"/>
          </p:nvPr>
        </p:nvSpPr>
        <p:spPr bwMode="gray"/>
        <p:txBody>
          <a:bodyPr/>
          <a:lstStyle/>
          <a:p>
            <a:r>
              <a:rPr lang="en-US" noProof="0"/>
              <a:t>Confidential property of Optum. Do not distribute or reproduce without express permission from Optum.</a:t>
            </a:r>
          </a:p>
        </p:txBody>
      </p:sp>
      <p:sp>
        <p:nvSpPr>
          <p:cNvPr id="13" name="Slide Number Placeholder 12">
            <a:extLst>
              <a:ext uri="{FF2B5EF4-FFF2-40B4-BE49-F238E27FC236}">
                <a16:creationId xmlns:a16="http://schemas.microsoft.com/office/drawing/2014/main" id="{73340D82-E53D-4F36-9DF7-9F13652E11CB}"/>
              </a:ext>
              <a:ext uri="{C183D7F6-B498-43B3-948B-1728B52AA6E4}">
                <adec:decorative xmlns:adec="http://schemas.microsoft.com/office/drawing/2017/decorative" val="0"/>
              </a:ext>
            </a:extLst>
          </p:cNvPr>
          <p:cNvSpPr>
            <a:spLocks noGrp="1"/>
          </p:cNvSpPr>
          <p:nvPr>
            <p:ph type="sldNum" sz="quarter" idx="30"/>
          </p:nvPr>
        </p:nvSpPr>
        <p:spPr/>
        <p:txBody>
          <a:bodyPr/>
          <a:lstStyle/>
          <a:p>
            <a:fld id="{DDF66AAC-0B3A-4AF6-8C1D-342A4A7A10C1}" type="slidenum">
              <a:rPr lang="en-US" smtClean="0"/>
              <a:pPr/>
              <a:t>‹#›</a:t>
            </a:fld>
            <a:endParaRPr lang="en-US"/>
          </a:p>
        </p:txBody>
      </p:sp>
      <p:sp>
        <p:nvSpPr>
          <p:cNvPr id="12" name="Date Placeholder 11">
            <a:extLst>
              <a:ext uri="{FF2B5EF4-FFF2-40B4-BE49-F238E27FC236}">
                <a16:creationId xmlns:a16="http://schemas.microsoft.com/office/drawing/2014/main" id="{5ACA9495-3A5B-40DA-9B2A-1CC650E34D73}"/>
              </a:ext>
              <a:ext uri="{C183D7F6-B498-43B3-948B-1728B52AA6E4}">
                <adec:decorative xmlns:adec="http://schemas.microsoft.com/office/drawing/2017/decorative" val="0"/>
              </a:ext>
            </a:extLst>
          </p:cNvPr>
          <p:cNvSpPr>
            <a:spLocks noGrp="1"/>
          </p:cNvSpPr>
          <p:nvPr>
            <p:ph type="dt" sz="half" idx="29"/>
          </p:nvPr>
        </p:nvSpPr>
        <p:spPr/>
        <p:txBody>
          <a:bodyPr/>
          <a:lstStyle/>
          <a:p>
            <a:fld id="{5DC3B849-F2C4-4264-A357-7A1DC28FB671}" type="datetime1">
              <a:rPr lang="en-US" smtClean="0"/>
              <a:t>3/1/2024</a:t>
            </a:fld>
            <a:endParaRPr lang="en-US"/>
          </a:p>
        </p:txBody>
      </p:sp>
    </p:spTree>
    <p:extLst>
      <p:ext uri="{BB962C8B-B14F-4D97-AF65-F5344CB8AC3E}">
        <p14:creationId xmlns:p14="http://schemas.microsoft.com/office/powerpoint/2010/main" val="24837615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525">
          <p15:clr>
            <a:srgbClr val="FFC00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Full">
    <p:bg bwMode="gray">
      <p:bgRef idx="1001">
        <a:schemeClr val="bg2"/>
      </p:bgRef>
    </p:bg>
    <p:spTree>
      <p:nvGrpSpPr>
        <p:cNvPr id="1" name=""/>
        <p:cNvGrpSpPr/>
        <p:nvPr/>
      </p:nvGrpSpPr>
      <p:grpSpPr>
        <a:xfrm>
          <a:off x="0" y="0"/>
          <a:ext cx="0" cy="0"/>
          <a:chOff x="0" y="0"/>
          <a:chExt cx="0" cy="0"/>
        </a:xfrm>
      </p:grpSpPr>
      <p:pic>
        <p:nvPicPr>
          <p:cNvPr id="6" name="Optum logo" descr="Optum">
            <a:extLst>
              <a:ext uri="{FF2B5EF4-FFF2-40B4-BE49-F238E27FC236}">
                <a16:creationId xmlns:a16="http://schemas.microsoft.com/office/drawing/2014/main" id="{6262AF03-5517-4D77-BC22-DEA9251E20B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17" name="Text Placeholder 6"/>
          <p:cNvSpPr>
            <a:spLocks noGrp="1"/>
          </p:cNvSpPr>
          <p:nvPr>
            <p:ph type="body" sz="quarter" idx="27" hasCustomPrompt="1"/>
          </p:nvPr>
        </p:nvSpPr>
        <p:spPr bwMode="gray">
          <a:xfrm>
            <a:off x="4000500" y="657914"/>
            <a:ext cx="3314700"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2" name="Title 1"/>
          <p:cNvSpPr>
            <a:spLocks noGrp="1"/>
          </p:cNvSpPr>
          <p:nvPr>
            <p:ph type="title" hasCustomPrompt="1"/>
          </p:nvPr>
        </p:nvSpPr>
        <p:spPr bwMode="gray">
          <a:xfrm>
            <a:off x="466254" y="3314410"/>
            <a:ext cx="5667846" cy="997196"/>
          </a:xfrm>
        </p:spPr>
        <p:txBody>
          <a:bodyPr anchor="b" anchorCtr="0"/>
          <a:lstStyle>
            <a:lvl1pPr>
              <a:lnSpc>
                <a:spcPct val="90000"/>
              </a:lnSpc>
              <a:defRPr sz="3600" b="1" baseline="0">
                <a:solidFill>
                  <a:schemeClr val="accent6"/>
                </a:solidFill>
              </a:defRPr>
            </a:lvl1pPr>
          </a:lstStyle>
          <a:p>
            <a:r>
              <a:rPr lang="en-US" noProof="0"/>
              <a:t>Document title – Arial 36pt bold, sentence case</a:t>
            </a:r>
          </a:p>
        </p:txBody>
      </p:sp>
      <p:sp>
        <p:nvSpPr>
          <p:cNvPr id="14" name="Text Placeholder 13"/>
          <p:cNvSpPr>
            <a:spLocks noGrp="1"/>
          </p:cNvSpPr>
          <p:nvPr>
            <p:ph type="body" sz="quarter" idx="10" hasCustomPrompt="1"/>
          </p:nvPr>
        </p:nvSpPr>
        <p:spPr bwMode="gray">
          <a:xfrm>
            <a:off x="466252" y="4453430"/>
            <a:ext cx="5667847" cy="215444"/>
          </a:xfrm>
        </p:spPr>
        <p:txBody>
          <a:bodyPr/>
          <a:lstStyle>
            <a:lvl1pPr marL="0" indent="0">
              <a:spcBef>
                <a:spcPts val="0"/>
              </a:spcBef>
              <a:buFontTx/>
              <a:buNone/>
              <a:defRPr sz="1400" b="1">
                <a:solidFill>
                  <a:schemeClr val="accent6"/>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noProof="0"/>
              <a:t>Document subtitle (optional) – Arial 14pt bold, sentence case</a:t>
            </a:r>
          </a:p>
        </p:txBody>
      </p:sp>
      <p:sp>
        <p:nvSpPr>
          <p:cNvPr id="8" name="Rectangle 7">
            <a:extLst>
              <a:ext uri="{FF2B5EF4-FFF2-40B4-BE49-F238E27FC236}">
                <a16:creationId xmlns:a16="http://schemas.microsoft.com/office/drawing/2014/main" id="{5C559975-971B-437D-BD01-F9CAB99E4FEC}"/>
              </a:ext>
              <a:ext uri="{C183D7F6-B498-43B3-948B-1728B52AA6E4}">
                <adec:decorative xmlns:adec="http://schemas.microsoft.com/office/drawing/2017/decorative" val="1"/>
              </a:ext>
            </a:extLst>
          </p:cNvPr>
          <p:cNvSpPr/>
          <p:nvPr userDrawn="1"/>
        </p:nvSpPr>
        <p:spPr bwMode="gray">
          <a:xfrm>
            <a:off x="0"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4" name="Rectangle 33">
            <a:extLst>
              <a:ext uri="{FF2B5EF4-FFF2-40B4-BE49-F238E27FC236}">
                <a16:creationId xmlns:a16="http://schemas.microsoft.com/office/drawing/2014/main" id="{B6D3C5DF-0883-440B-BF70-A5D2E6C3B417}"/>
              </a:ext>
              <a:ext uri="{C183D7F6-B498-43B3-948B-1728B52AA6E4}">
                <adec:decorative xmlns:adec="http://schemas.microsoft.com/office/drawing/2017/decorative" val="1"/>
              </a:ext>
            </a:extLst>
          </p:cNvPr>
          <p:cNvSpPr/>
          <p:nvPr userDrawn="1"/>
        </p:nvSpPr>
        <p:spPr bwMode="gray">
          <a:xfrm>
            <a:off x="7662672"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9" name="Rectangle 8">
            <a:extLst>
              <a:ext uri="{FF2B5EF4-FFF2-40B4-BE49-F238E27FC236}">
                <a16:creationId xmlns:a16="http://schemas.microsoft.com/office/drawing/2014/main" id="{2781C0E5-3B51-4FF5-ACFD-0683F1E19012}"/>
              </a:ext>
              <a:ext uri="{C183D7F6-B498-43B3-948B-1728B52AA6E4}">
                <adec:decorative xmlns:adec="http://schemas.microsoft.com/office/drawing/2017/decorative" val="1"/>
              </a:ext>
            </a:extLst>
          </p:cNvPr>
          <p:cNvSpPr/>
          <p:nvPr userDrawn="1"/>
        </p:nvSpPr>
        <p:spPr bwMode="gray">
          <a:xfrm>
            <a:off x="0" y="0"/>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35" name="Rectangle 34">
            <a:extLst>
              <a:ext uri="{FF2B5EF4-FFF2-40B4-BE49-F238E27FC236}">
                <a16:creationId xmlns:a16="http://schemas.microsoft.com/office/drawing/2014/main" id="{34C8383F-6406-475C-A66A-284FCB6BD881}"/>
              </a:ext>
              <a:ext uri="{C183D7F6-B498-43B3-948B-1728B52AA6E4}">
                <adec:decorative xmlns:adec="http://schemas.microsoft.com/office/drawing/2017/decorative" val="1"/>
              </a:ext>
            </a:extLst>
          </p:cNvPr>
          <p:cNvSpPr/>
          <p:nvPr userDrawn="1"/>
        </p:nvSpPr>
        <p:spPr bwMode="gray">
          <a:xfrm>
            <a:off x="0" y="9948672"/>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10" name="Footer Placeholder 9">
            <a:extLst>
              <a:ext uri="{FF2B5EF4-FFF2-40B4-BE49-F238E27FC236}">
                <a16:creationId xmlns:a16="http://schemas.microsoft.com/office/drawing/2014/main" id="{F362DB9B-A50B-4827-91AC-FA568D767F02}"/>
              </a:ext>
              <a:ext uri="{C183D7F6-B498-43B3-948B-1728B52AA6E4}">
                <adec:decorative xmlns:adec="http://schemas.microsoft.com/office/drawing/2017/decorative" val="1"/>
              </a:ext>
            </a:extLst>
          </p:cNvPr>
          <p:cNvSpPr>
            <a:spLocks noGrp="1"/>
          </p:cNvSpPr>
          <p:nvPr>
            <p:ph type="ftr" sz="quarter" idx="28"/>
          </p:nvPr>
        </p:nvSpPr>
        <p:spPr bwMode="gray"/>
        <p:txBody>
          <a:bodyPr/>
          <a:lstStyle/>
          <a:p>
            <a:r>
              <a:rPr lang="en-US" noProof="0"/>
              <a:t>Confidential property of Optum. Do not distribute or reproduce without express permission from Optum.</a:t>
            </a:r>
          </a:p>
        </p:txBody>
      </p:sp>
      <p:sp>
        <p:nvSpPr>
          <p:cNvPr id="12" name="Date Placeholder 11">
            <a:extLst>
              <a:ext uri="{FF2B5EF4-FFF2-40B4-BE49-F238E27FC236}">
                <a16:creationId xmlns:a16="http://schemas.microsoft.com/office/drawing/2014/main" id="{5ACA9495-3A5B-40DA-9B2A-1CC650E34D73}"/>
              </a:ext>
              <a:ext uri="{C183D7F6-B498-43B3-948B-1728B52AA6E4}">
                <adec:decorative xmlns:adec="http://schemas.microsoft.com/office/drawing/2017/decorative" val="1"/>
              </a:ext>
            </a:extLst>
          </p:cNvPr>
          <p:cNvSpPr>
            <a:spLocks noGrp="1"/>
          </p:cNvSpPr>
          <p:nvPr>
            <p:ph type="dt" sz="half" idx="29"/>
          </p:nvPr>
        </p:nvSpPr>
        <p:spPr/>
        <p:txBody>
          <a:bodyPr/>
          <a:lstStyle/>
          <a:p>
            <a:fld id="{5DC3B849-F2C4-4264-A357-7A1DC28FB671}" type="datetime1">
              <a:rPr lang="en-US" smtClean="0"/>
              <a:t>3/1/2024</a:t>
            </a:fld>
            <a:endParaRPr lang="en-US"/>
          </a:p>
        </p:txBody>
      </p:sp>
      <p:sp>
        <p:nvSpPr>
          <p:cNvPr id="13" name="Slide Number Placeholder 12">
            <a:extLst>
              <a:ext uri="{FF2B5EF4-FFF2-40B4-BE49-F238E27FC236}">
                <a16:creationId xmlns:a16="http://schemas.microsoft.com/office/drawing/2014/main" id="{73340D82-E53D-4F36-9DF7-9F13652E11CB}"/>
              </a:ext>
              <a:ext uri="{C183D7F6-B498-43B3-948B-1728B52AA6E4}">
                <adec:decorative xmlns:adec="http://schemas.microsoft.com/office/drawing/2017/decorative" val="1"/>
              </a:ext>
            </a:extLst>
          </p:cNvPr>
          <p:cNvSpPr>
            <a:spLocks noGrp="1"/>
          </p:cNvSpPr>
          <p:nvPr>
            <p:ph type="sldNum" sz="quarter" idx="30"/>
          </p:nvPr>
        </p:nvSpPr>
        <p:spPr/>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5848169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525" userDrawn="1">
          <p15:clr>
            <a:srgbClr val="FFC00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ver: 1/4 Header (Sky Blue)">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D9063783-99BD-4505-8C64-E158E9AD85BF}"/>
              </a:ext>
              <a:ext uri="{C183D7F6-B498-43B3-948B-1728B52AA6E4}">
                <adec:decorative xmlns:adec="http://schemas.microsoft.com/office/drawing/2017/decorative" val="1"/>
              </a:ext>
            </a:extLst>
          </p:cNvPr>
          <p:cNvSpPr/>
          <p:nvPr userDrawn="1"/>
        </p:nvSpPr>
        <p:spPr bwMode="gray">
          <a:xfrm>
            <a:off x="109728" y="109728"/>
            <a:ext cx="7552944" cy="2404872"/>
          </a:xfrm>
          <a:custGeom>
            <a:avLst/>
            <a:gdLst>
              <a:gd name="connsiteX0" fmla="*/ 0 w 7552944"/>
              <a:gd name="connsiteY0" fmla="*/ 0 h 2404872"/>
              <a:gd name="connsiteX1" fmla="*/ 7552944 w 7552944"/>
              <a:gd name="connsiteY1" fmla="*/ 0 h 2404872"/>
              <a:gd name="connsiteX2" fmla="*/ 7552944 w 7552944"/>
              <a:gd name="connsiteY2" fmla="*/ 2404872 h 2404872"/>
              <a:gd name="connsiteX3" fmla="*/ 0 w 7552944"/>
              <a:gd name="connsiteY3" fmla="*/ 2404872 h 2404872"/>
            </a:gdLst>
            <a:ahLst/>
            <a:cxnLst>
              <a:cxn ang="0">
                <a:pos x="connsiteX0" y="connsiteY0"/>
              </a:cxn>
              <a:cxn ang="0">
                <a:pos x="connsiteX1" y="connsiteY1"/>
              </a:cxn>
              <a:cxn ang="0">
                <a:pos x="connsiteX2" y="connsiteY2"/>
              </a:cxn>
              <a:cxn ang="0">
                <a:pos x="connsiteX3" y="connsiteY3"/>
              </a:cxn>
            </a:cxnLst>
            <a:rect l="l" t="t" r="r" b="b"/>
            <a:pathLst>
              <a:path w="7552944" h="2404872">
                <a:moveTo>
                  <a:pt x="0" y="0"/>
                </a:moveTo>
                <a:lnTo>
                  <a:pt x="7552944" y="0"/>
                </a:lnTo>
                <a:lnTo>
                  <a:pt x="7552944" y="2404872"/>
                </a:lnTo>
                <a:lnTo>
                  <a:pt x="0" y="2404872"/>
                </a:lnTo>
                <a:close/>
              </a:path>
            </a:pathLst>
          </a:custGeom>
          <a:solidFill>
            <a:schemeClr val="bg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pic>
        <p:nvPicPr>
          <p:cNvPr id="23" name="Graphic 22" descr="Optum">
            <a:extLst>
              <a:ext uri="{FF2B5EF4-FFF2-40B4-BE49-F238E27FC236}">
                <a16:creationId xmlns:a16="http://schemas.microsoft.com/office/drawing/2014/main" id="{39BEA8D9-6D8F-491C-A730-6BEC4D6FAE0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33" name="Text Placeholder 6"/>
          <p:cNvSpPr>
            <a:spLocks noGrp="1"/>
          </p:cNvSpPr>
          <p:nvPr>
            <p:ph type="body" sz="quarter" idx="27" hasCustomPrompt="1"/>
          </p:nvPr>
        </p:nvSpPr>
        <p:spPr bwMode="gray">
          <a:xfrm>
            <a:off x="4018605" y="657914"/>
            <a:ext cx="3296595"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3218307"/>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4341308"/>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9157156"/>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9157156"/>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57" name="Group 56" descr="Instructional box indicating that the product name should not span more than three columns.">
            <a:extLst>
              <a:ext uri="{FF2B5EF4-FFF2-40B4-BE49-F238E27FC236}">
                <a16:creationId xmlns:a16="http://schemas.microsoft.com/office/drawing/2014/main" id="{F5B3895F-CDBA-4151-9960-F21A42B107D0}"/>
              </a:ext>
              <a:ext uri="{C183D7F6-B498-43B3-948B-1728B52AA6E4}">
                <adec:decorative xmlns:adec="http://schemas.microsoft.com/office/drawing/2017/decorative" val="0"/>
              </a:ext>
            </a:extLst>
          </p:cNvPr>
          <p:cNvGrpSpPr/>
          <p:nvPr userDrawn="1"/>
        </p:nvGrpSpPr>
        <p:grpSpPr bwMode="gray">
          <a:xfrm>
            <a:off x="7908132" y="642526"/>
            <a:ext cx="1326356" cy="369332"/>
            <a:chOff x="-1706648" y="8951295"/>
            <a:chExt cx="1326356" cy="369332"/>
          </a:xfrm>
        </p:grpSpPr>
        <p:sp>
          <p:nvSpPr>
            <p:cNvPr id="58" name="Text Placeholder 1">
              <a:extLst>
                <a:ext uri="{FF2B5EF4-FFF2-40B4-BE49-F238E27FC236}">
                  <a16:creationId xmlns:a16="http://schemas.microsoft.com/office/drawing/2014/main" id="{75A2793F-5811-414D-9AFF-8DD978E87BF1}"/>
                </a:ext>
              </a:extLst>
            </p:cNvPr>
            <p:cNvSpPr txBox="1">
              <a:spLocks/>
            </p:cNvSpPr>
            <p:nvPr userDrawn="1"/>
          </p:nvSpPr>
          <p:spPr bwMode="gray">
            <a:xfrm>
              <a:off x="-1482729" y="8951295"/>
              <a:ext cx="1102437"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 3-columns.</a:t>
              </a:r>
              <a:endParaRPr lang="en-US" sz="900" b="0" i="1" baseline="0" noProof="0">
                <a:solidFill>
                  <a:schemeClr val="bg1"/>
                </a:solidFill>
              </a:endParaRPr>
            </a:p>
          </p:txBody>
        </p:sp>
        <p:cxnSp>
          <p:nvCxnSpPr>
            <p:cNvPr id="59" name="Straight Arrow Connector 58">
              <a:extLst>
                <a:ext uri="{FF2B5EF4-FFF2-40B4-BE49-F238E27FC236}">
                  <a16:creationId xmlns:a16="http://schemas.microsoft.com/office/drawing/2014/main" id="{3F431312-5717-4AF1-8831-68140132320E}"/>
                </a:ext>
              </a:extLst>
            </p:cNvPr>
            <p:cNvCxnSpPr>
              <a:cxnSpLocks/>
            </p:cNvCxnSpPr>
            <p:nvPr userDrawn="1"/>
          </p:nvCxnSpPr>
          <p:spPr bwMode="gray">
            <a:xfrm flipH="1">
              <a:off x="-1706648" y="9068088"/>
              <a:ext cx="268726"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0" name="Group 49" descr="Instructional box indicating that content should not extend upward past this guide.">
            <a:extLst>
              <a:ext uri="{FF2B5EF4-FFF2-40B4-BE49-F238E27FC236}">
                <a16:creationId xmlns:a16="http://schemas.microsoft.com/office/drawing/2014/main" id="{B2398F3F-0DB2-4B4F-AC4E-F796253DED87}"/>
              </a:ext>
              <a:ext uri="{C183D7F6-B498-43B3-948B-1728B52AA6E4}">
                <adec:decorative xmlns:adec="http://schemas.microsoft.com/office/drawing/2017/decorative" val="0"/>
              </a:ext>
            </a:extLst>
          </p:cNvPr>
          <p:cNvGrpSpPr/>
          <p:nvPr userDrawn="1"/>
        </p:nvGrpSpPr>
        <p:grpSpPr bwMode="gray">
          <a:xfrm>
            <a:off x="-1518941" y="3015734"/>
            <a:ext cx="1423335" cy="369332"/>
            <a:chOff x="-1518941" y="8951295"/>
            <a:chExt cx="1423335" cy="369332"/>
          </a:xfrm>
        </p:grpSpPr>
        <p:sp>
          <p:nvSpPr>
            <p:cNvPr id="51" name="Text Placeholder 1">
              <a:extLst>
                <a:ext uri="{FF2B5EF4-FFF2-40B4-BE49-F238E27FC236}">
                  <a16:creationId xmlns:a16="http://schemas.microsoft.com/office/drawing/2014/main" id="{2508BAD1-B9E9-428C-90C5-C3C36B8AA19A}"/>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52" name="Straight Arrow Connector 51">
              <a:extLst>
                <a:ext uri="{FF2B5EF4-FFF2-40B4-BE49-F238E27FC236}">
                  <a16:creationId xmlns:a16="http://schemas.microsoft.com/office/drawing/2014/main" id="{4993B88B-CAD9-47EE-8CB4-816C68D5BFA0}"/>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9" name="Group 38" descr="Instructional box indicating that the title should not be more than two lines.">
            <a:extLst>
              <a:ext uri="{FF2B5EF4-FFF2-40B4-BE49-F238E27FC236}">
                <a16:creationId xmlns:a16="http://schemas.microsoft.com/office/drawing/2014/main" id="{96DF1126-D702-47F9-B215-C413FE7D1C6A}"/>
              </a:ext>
              <a:ext uri="{C183D7F6-B498-43B3-948B-1728B52AA6E4}">
                <adec:decorative xmlns:adec="http://schemas.microsoft.com/office/drawing/2017/decorative" val="0"/>
              </a:ext>
            </a:extLst>
          </p:cNvPr>
          <p:cNvGrpSpPr/>
          <p:nvPr userDrawn="1"/>
        </p:nvGrpSpPr>
        <p:grpSpPr bwMode="gray">
          <a:xfrm>
            <a:off x="-1518941" y="3842639"/>
            <a:ext cx="1423335" cy="230832"/>
            <a:chOff x="-1518941" y="8951295"/>
            <a:chExt cx="1423335" cy="230832"/>
          </a:xfrm>
        </p:grpSpPr>
        <p:sp>
          <p:nvSpPr>
            <p:cNvPr id="41" name="Text Placeholder 1">
              <a:extLst>
                <a:ext uri="{FF2B5EF4-FFF2-40B4-BE49-F238E27FC236}">
                  <a16:creationId xmlns:a16="http://schemas.microsoft.com/office/drawing/2014/main" id="{650DDAFF-120F-4746-8150-315ECCCE69B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42" name="Straight Arrow Connector 41">
              <a:extLst>
                <a:ext uri="{FF2B5EF4-FFF2-40B4-BE49-F238E27FC236}">
                  <a16:creationId xmlns:a16="http://schemas.microsoft.com/office/drawing/2014/main" id="{6383439E-9081-4B25-91A1-823A4D10B5BA}"/>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4" name="Group 43" descr="Instructional box indicating that the subtitle should not be more than two lines.">
            <a:extLst>
              <a:ext uri="{FF2B5EF4-FFF2-40B4-BE49-F238E27FC236}">
                <a16:creationId xmlns:a16="http://schemas.microsoft.com/office/drawing/2014/main" id="{39FF77B9-0986-42F6-B50F-8F6B016610A1}"/>
              </a:ext>
              <a:ext uri="{C183D7F6-B498-43B3-948B-1728B52AA6E4}">
                <adec:decorative xmlns:adec="http://schemas.microsoft.com/office/drawing/2017/decorative" val="0"/>
              </a:ext>
            </a:extLst>
          </p:cNvPr>
          <p:cNvGrpSpPr/>
          <p:nvPr userDrawn="1"/>
        </p:nvGrpSpPr>
        <p:grpSpPr bwMode="gray">
          <a:xfrm>
            <a:off x="-1518941" y="4347881"/>
            <a:ext cx="1423335" cy="230832"/>
            <a:chOff x="-1518941" y="8951295"/>
            <a:chExt cx="1423335" cy="230832"/>
          </a:xfrm>
        </p:grpSpPr>
        <p:sp>
          <p:nvSpPr>
            <p:cNvPr id="45" name="Text Placeholder 1">
              <a:extLst>
                <a:ext uri="{FF2B5EF4-FFF2-40B4-BE49-F238E27FC236}">
                  <a16:creationId xmlns:a16="http://schemas.microsoft.com/office/drawing/2014/main" id="{0380F33E-49F7-44B5-93E2-59AC4E15122F}"/>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46" name="Straight Arrow Connector 45">
              <a:extLst>
                <a:ext uri="{FF2B5EF4-FFF2-40B4-BE49-F238E27FC236}">
                  <a16:creationId xmlns:a16="http://schemas.microsoft.com/office/drawing/2014/main" id="{7EDCC478-AEFA-495F-BDBB-3F94D70BBCBE}"/>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7" name="Group 46" descr="Instructional box indicating that content should not extend downward past this guide other than for source and/or footnotes.">
            <a:extLst>
              <a:ext uri="{FF2B5EF4-FFF2-40B4-BE49-F238E27FC236}">
                <a16:creationId xmlns:a16="http://schemas.microsoft.com/office/drawing/2014/main" id="{EF6F0B45-079F-4EDB-B5B6-2F4E623CF507}"/>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48" name="Text Placeholder 1">
              <a:extLst>
                <a:ext uri="{FF2B5EF4-FFF2-40B4-BE49-F238E27FC236}">
                  <a16:creationId xmlns:a16="http://schemas.microsoft.com/office/drawing/2014/main" id="{5441911D-75A9-477B-A305-379D6ABB96AD}"/>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49" name="Straight Arrow Connector 48">
              <a:extLst>
                <a:ext uri="{FF2B5EF4-FFF2-40B4-BE49-F238E27FC236}">
                  <a16:creationId xmlns:a16="http://schemas.microsoft.com/office/drawing/2014/main" id="{DF17DCAB-B6B5-477A-BD7B-39BCEF23DAF6}"/>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6" name="Slide Number Placeholder 5">
            <a:extLst>
              <a:ext uri="{FF2B5EF4-FFF2-40B4-BE49-F238E27FC236}">
                <a16:creationId xmlns:a16="http://schemas.microsoft.com/office/drawing/2014/main" id="{2F79B0D6-9A26-4D66-B529-D5218A4EC290}"/>
              </a:ext>
              <a:ext uri="{C183D7F6-B498-43B3-948B-1728B52AA6E4}">
                <adec:decorative xmlns:adec="http://schemas.microsoft.com/office/drawing/2017/decorative" val="0"/>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5" name="Date Placeholder 4">
            <a:extLst>
              <a:ext uri="{FF2B5EF4-FFF2-40B4-BE49-F238E27FC236}">
                <a16:creationId xmlns:a16="http://schemas.microsoft.com/office/drawing/2014/main" id="{663BFDC0-53C3-4392-84FE-21AB6A6CAD0E}"/>
              </a:ext>
              <a:ext uri="{C183D7F6-B498-43B3-948B-1728B52AA6E4}">
                <adec:decorative xmlns:adec="http://schemas.microsoft.com/office/drawing/2017/decorative" val="0"/>
              </a:ext>
            </a:extLst>
          </p:cNvPr>
          <p:cNvSpPr>
            <a:spLocks noGrp="1"/>
          </p:cNvSpPr>
          <p:nvPr>
            <p:ph type="dt" sz="half" idx="33"/>
          </p:nvPr>
        </p:nvSpPr>
        <p:spPr bwMode="gray"/>
        <p:txBody>
          <a:bodyPr/>
          <a:lstStyle/>
          <a:p>
            <a:fld id="{3B9F1A8B-7A38-4013-BA8D-78EF172E04DF}" type="datetime1">
              <a:rPr lang="en-US" smtClean="0"/>
              <a:t>3/1/2024</a:t>
            </a:fld>
            <a:endParaRPr lang="en-US"/>
          </a:p>
        </p:txBody>
      </p:sp>
      <p:sp>
        <p:nvSpPr>
          <p:cNvPr id="2" name="Rectangle 1">
            <a:extLst>
              <a:ext uri="{FF2B5EF4-FFF2-40B4-BE49-F238E27FC236}">
                <a16:creationId xmlns:a16="http://schemas.microsoft.com/office/drawing/2014/main" id="{F66BA598-B59D-4F29-821B-1282F8DAC118}"/>
              </a:ext>
              <a:ext uri="{C183D7F6-B498-43B3-948B-1728B52AA6E4}">
                <adec:decorative xmlns:adec="http://schemas.microsoft.com/office/drawing/2017/decorative" val="1"/>
              </a:ext>
            </a:extLst>
          </p:cNvPr>
          <p:cNvSpPr/>
          <p:nvPr userDrawn="1"/>
        </p:nvSpPr>
        <p:spPr bwMode="gray">
          <a:xfrm>
            <a:off x="6609030" y="9449059"/>
            <a:ext cx="823865" cy="265310"/>
          </a:xfrm>
          <a:prstGeom prst="rect">
            <a:avLst/>
          </a:prstGeom>
          <a:solidFill>
            <a:schemeClr val="bg1"/>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000" b="0" i="0" u="none" baseline="0">
              <a:solidFill>
                <a:srgbClr val="FFFFFF"/>
              </a:solidFill>
            </a:endParaRPr>
          </a:p>
        </p:txBody>
      </p:sp>
    </p:spTree>
    <p:extLst>
      <p:ext uri="{BB962C8B-B14F-4D97-AF65-F5344CB8AC3E}">
        <p14:creationId xmlns:p14="http://schemas.microsoft.com/office/powerpoint/2010/main" val="726741114"/>
      </p:ext>
    </p:extLst>
  </p:cSld>
  <p:clrMapOvr>
    <a:masterClrMapping/>
  </p:clrMapOvr>
  <p:extLst>
    <p:ext uri="{DCECCB84-F9BA-43D5-87BE-67443E8EF086}">
      <p15:sldGuideLst xmlns:p15="http://schemas.microsoft.com/office/powerpoint/2012/main">
        <p15:guide id="3" orient="horz" pos="2016">
          <p15:clr>
            <a:srgbClr val="C35EA4"/>
          </p15:clr>
        </p15:guide>
        <p15:guide id="4" orient="horz" pos="5904">
          <p15:clr>
            <a:srgbClr val="C35EA4"/>
          </p15:clr>
        </p15:guide>
        <p15:guide id="5" orient="horz" pos="5760">
          <p15:clr>
            <a:srgbClr val="FFC00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ver: 1/3 Header (Sky Blue)">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C841223-782D-4EF9-8FA0-B57EABD41DBC}"/>
              </a:ext>
              <a:ext uri="{C183D7F6-B498-43B3-948B-1728B52AA6E4}">
                <adec:decorative xmlns:adec="http://schemas.microsoft.com/office/drawing/2017/decorative" val="1"/>
              </a:ext>
            </a:extLst>
          </p:cNvPr>
          <p:cNvSpPr/>
          <p:nvPr userDrawn="1"/>
        </p:nvSpPr>
        <p:spPr bwMode="gray">
          <a:xfrm>
            <a:off x="109728" y="109728"/>
            <a:ext cx="7552944" cy="3244660"/>
          </a:xfrm>
          <a:custGeom>
            <a:avLst/>
            <a:gdLst>
              <a:gd name="connsiteX0" fmla="*/ 0 w 7552944"/>
              <a:gd name="connsiteY0" fmla="*/ 0 h 2404872"/>
              <a:gd name="connsiteX1" fmla="*/ 7552944 w 7552944"/>
              <a:gd name="connsiteY1" fmla="*/ 0 h 2404872"/>
              <a:gd name="connsiteX2" fmla="*/ 7552944 w 7552944"/>
              <a:gd name="connsiteY2" fmla="*/ 2404872 h 2404872"/>
              <a:gd name="connsiteX3" fmla="*/ 0 w 7552944"/>
              <a:gd name="connsiteY3" fmla="*/ 2404872 h 2404872"/>
            </a:gdLst>
            <a:ahLst/>
            <a:cxnLst>
              <a:cxn ang="0">
                <a:pos x="connsiteX0" y="connsiteY0"/>
              </a:cxn>
              <a:cxn ang="0">
                <a:pos x="connsiteX1" y="connsiteY1"/>
              </a:cxn>
              <a:cxn ang="0">
                <a:pos x="connsiteX2" y="connsiteY2"/>
              </a:cxn>
              <a:cxn ang="0">
                <a:pos x="connsiteX3" y="connsiteY3"/>
              </a:cxn>
            </a:cxnLst>
            <a:rect l="l" t="t" r="r" b="b"/>
            <a:pathLst>
              <a:path w="7552944" h="2404872">
                <a:moveTo>
                  <a:pt x="0" y="0"/>
                </a:moveTo>
                <a:lnTo>
                  <a:pt x="7552944" y="0"/>
                </a:lnTo>
                <a:lnTo>
                  <a:pt x="7552944" y="2404872"/>
                </a:lnTo>
                <a:lnTo>
                  <a:pt x="0" y="2404872"/>
                </a:lnTo>
                <a:close/>
              </a:path>
            </a:pathLst>
          </a:custGeom>
          <a:solidFill>
            <a:schemeClr val="bg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pic>
        <p:nvPicPr>
          <p:cNvPr id="23" name="Graphic 22" descr="Optum">
            <a:extLst>
              <a:ext uri="{FF2B5EF4-FFF2-40B4-BE49-F238E27FC236}">
                <a16:creationId xmlns:a16="http://schemas.microsoft.com/office/drawing/2014/main" id="{750CFDD8-43A7-44CA-840B-31C89803CE4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33" name="Text Placeholder 6"/>
          <p:cNvSpPr>
            <a:spLocks noGrp="1"/>
          </p:cNvSpPr>
          <p:nvPr>
            <p:ph type="body" sz="quarter" idx="27" hasCustomPrompt="1"/>
          </p:nvPr>
        </p:nvSpPr>
        <p:spPr bwMode="gray">
          <a:xfrm>
            <a:off x="4018605" y="657914"/>
            <a:ext cx="3296595"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1619886"/>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2742887"/>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9157156"/>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9157156"/>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61" name="Group 60" descr="Instructional box indicating that the product name should not span more than three columns.">
            <a:extLst>
              <a:ext uri="{FF2B5EF4-FFF2-40B4-BE49-F238E27FC236}">
                <a16:creationId xmlns:a16="http://schemas.microsoft.com/office/drawing/2014/main" id="{EA672D3E-8E68-4345-AC15-49E76715F75F}"/>
              </a:ext>
              <a:ext uri="{C183D7F6-B498-43B3-948B-1728B52AA6E4}">
                <adec:decorative xmlns:adec="http://schemas.microsoft.com/office/drawing/2017/decorative" val="0"/>
              </a:ext>
            </a:extLst>
          </p:cNvPr>
          <p:cNvGrpSpPr/>
          <p:nvPr userDrawn="1"/>
        </p:nvGrpSpPr>
        <p:grpSpPr bwMode="gray">
          <a:xfrm>
            <a:off x="7908132" y="642526"/>
            <a:ext cx="1326356" cy="369332"/>
            <a:chOff x="-1706648" y="8951295"/>
            <a:chExt cx="1326356" cy="369332"/>
          </a:xfrm>
        </p:grpSpPr>
        <p:sp>
          <p:nvSpPr>
            <p:cNvPr id="62" name="Text Placeholder 1">
              <a:extLst>
                <a:ext uri="{FF2B5EF4-FFF2-40B4-BE49-F238E27FC236}">
                  <a16:creationId xmlns:a16="http://schemas.microsoft.com/office/drawing/2014/main" id="{D436DC48-2A49-4F00-962B-9C6F5D41E207}"/>
                </a:ext>
              </a:extLst>
            </p:cNvPr>
            <p:cNvSpPr txBox="1">
              <a:spLocks/>
            </p:cNvSpPr>
            <p:nvPr userDrawn="1"/>
          </p:nvSpPr>
          <p:spPr bwMode="gray">
            <a:xfrm>
              <a:off x="-1482729" y="8951295"/>
              <a:ext cx="1102437"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 3-columns.</a:t>
              </a:r>
              <a:endParaRPr lang="en-US" sz="900" b="0" i="1" baseline="0" noProof="0">
                <a:solidFill>
                  <a:schemeClr val="bg1"/>
                </a:solidFill>
              </a:endParaRPr>
            </a:p>
          </p:txBody>
        </p:sp>
        <p:cxnSp>
          <p:nvCxnSpPr>
            <p:cNvPr id="63" name="Straight Arrow Connector 62">
              <a:extLst>
                <a:ext uri="{FF2B5EF4-FFF2-40B4-BE49-F238E27FC236}">
                  <a16:creationId xmlns:a16="http://schemas.microsoft.com/office/drawing/2014/main" id="{AD5C774B-0CBF-4B51-881F-44A31EF24E63}"/>
                </a:ext>
              </a:extLst>
            </p:cNvPr>
            <p:cNvCxnSpPr>
              <a:cxnSpLocks/>
            </p:cNvCxnSpPr>
            <p:nvPr userDrawn="1"/>
          </p:nvCxnSpPr>
          <p:spPr bwMode="gray">
            <a:xfrm flipH="1">
              <a:off x="-1706648" y="9068088"/>
              <a:ext cx="268726"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5" name="Group 44" descr="Instructional box indicating that the title should not be more than two lines.">
            <a:extLst>
              <a:ext uri="{FF2B5EF4-FFF2-40B4-BE49-F238E27FC236}">
                <a16:creationId xmlns:a16="http://schemas.microsoft.com/office/drawing/2014/main" id="{9740D9DC-48CE-4F93-8D62-93FFAE97525A}"/>
              </a:ext>
              <a:ext uri="{C183D7F6-B498-43B3-948B-1728B52AA6E4}">
                <adec:decorative xmlns:adec="http://schemas.microsoft.com/office/drawing/2017/decorative" val="0"/>
              </a:ext>
            </a:extLst>
          </p:cNvPr>
          <p:cNvGrpSpPr/>
          <p:nvPr userDrawn="1"/>
        </p:nvGrpSpPr>
        <p:grpSpPr bwMode="gray">
          <a:xfrm>
            <a:off x="-1518941" y="2217202"/>
            <a:ext cx="1423335" cy="230832"/>
            <a:chOff x="-1518941" y="8951295"/>
            <a:chExt cx="1423335" cy="230832"/>
          </a:xfrm>
        </p:grpSpPr>
        <p:sp>
          <p:nvSpPr>
            <p:cNvPr id="46" name="Text Placeholder 1">
              <a:extLst>
                <a:ext uri="{FF2B5EF4-FFF2-40B4-BE49-F238E27FC236}">
                  <a16:creationId xmlns:a16="http://schemas.microsoft.com/office/drawing/2014/main" id="{E75CB700-BF22-408C-8B80-83303E1CAF67}"/>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47" name="Straight Arrow Connector 46">
              <a:extLst>
                <a:ext uri="{FF2B5EF4-FFF2-40B4-BE49-F238E27FC236}">
                  <a16:creationId xmlns:a16="http://schemas.microsoft.com/office/drawing/2014/main" id="{24E06B86-FA50-4448-B42F-032BA7FE5BF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8" name="Group 47" descr="Instructional box indicating that the title should not be more than two lines.">
            <a:extLst>
              <a:ext uri="{FF2B5EF4-FFF2-40B4-BE49-F238E27FC236}">
                <a16:creationId xmlns:a16="http://schemas.microsoft.com/office/drawing/2014/main" id="{D9C72CC9-B9CF-4D6B-A804-2AECD77BFFC7}"/>
              </a:ext>
              <a:ext uri="{C183D7F6-B498-43B3-948B-1728B52AA6E4}">
                <adec:decorative xmlns:adec="http://schemas.microsoft.com/office/drawing/2017/decorative" val="0"/>
              </a:ext>
            </a:extLst>
          </p:cNvPr>
          <p:cNvGrpSpPr/>
          <p:nvPr userDrawn="1"/>
        </p:nvGrpSpPr>
        <p:grpSpPr bwMode="gray">
          <a:xfrm>
            <a:off x="-1518941" y="2722444"/>
            <a:ext cx="1423335" cy="230832"/>
            <a:chOff x="-1518941" y="8951295"/>
            <a:chExt cx="1423335" cy="230832"/>
          </a:xfrm>
        </p:grpSpPr>
        <p:sp>
          <p:nvSpPr>
            <p:cNvPr id="49" name="Text Placeholder 1">
              <a:extLst>
                <a:ext uri="{FF2B5EF4-FFF2-40B4-BE49-F238E27FC236}">
                  <a16:creationId xmlns:a16="http://schemas.microsoft.com/office/drawing/2014/main" id="{D0E11C56-D2D1-47A9-8155-9125FCC388A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50" name="Straight Arrow Connector 49">
              <a:extLst>
                <a:ext uri="{FF2B5EF4-FFF2-40B4-BE49-F238E27FC236}">
                  <a16:creationId xmlns:a16="http://schemas.microsoft.com/office/drawing/2014/main" id="{1DA8BAD9-03B1-4CB0-8F34-F2A7E961B6A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8" name="Group 57" descr="Instructional box indicating that content should not extend upward past this guide.">
            <a:extLst>
              <a:ext uri="{FF2B5EF4-FFF2-40B4-BE49-F238E27FC236}">
                <a16:creationId xmlns:a16="http://schemas.microsoft.com/office/drawing/2014/main" id="{8A9AEC44-A396-410E-B189-FB83517CDF08}"/>
              </a:ext>
              <a:ext uri="{C183D7F6-B498-43B3-948B-1728B52AA6E4}">
                <adec:decorative xmlns:adec="http://schemas.microsoft.com/office/drawing/2017/decorative" val="0"/>
              </a:ext>
            </a:extLst>
          </p:cNvPr>
          <p:cNvGrpSpPr/>
          <p:nvPr userDrawn="1"/>
        </p:nvGrpSpPr>
        <p:grpSpPr bwMode="gray">
          <a:xfrm>
            <a:off x="-1518941" y="3853934"/>
            <a:ext cx="1423335" cy="369332"/>
            <a:chOff x="-1518941" y="8951295"/>
            <a:chExt cx="1423335" cy="369332"/>
          </a:xfrm>
        </p:grpSpPr>
        <p:sp>
          <p:nvSpPr>
            <p:cNvPr id="59" name="Text Placeholder 1">
              <a:extLst>
                <a:ext uri="{FF2B5EF4-FFF2-40B4-BE49-F238E27FC236}">
                  <a16:creationId xmlns:a16="http://schemas.microsoft.com/office/drawing/2014/main" id="{0F6CE658-0FD0-4B72-8AB7-C73B671457AD}"/>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60" name="Straight Arrow Connector 59">
              <a:extLst>
                <a:ext uri="{FF2B5EF4-FFF2-40B4-BE49-F238E27FC236}">
                  <a16:creationId xmlns:a16="http://schemas.microsoft.com/office/drawing/2014/main" id="{757FF87A-9B58-419A-A2A8-3D1201378767}"/>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1" name="Group 30" descr="Instructional box indicating that content should not extend downward past this guide other than for source and/or footnotes.">
            <a:extLst>
              <a:ext uri="{FF2B5EF4-FFF2-40B4-BE49-F238E27FC236}">
                <a16:creationId xmlns:a16="http://schemas.microsoft.com/office/drawing/2014/main" id="{78D3B312-FD0D-40B7-9AE5-D1338FA27D6E}"/>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36" name="Text Placeholder 1">
              <a:extLst>
                <a:ext uri="{FF2B5EF4-FFF2-40B4-BE49-F238E27FC236}">
                  <a16:creationId xmlns:a16="http://schemas.microsoft.com/office/drawing/2014/main" id="{326C8A78-1868-43EB-86CB-E3DA9B8B8590}"/>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39" name="Straight Arrow Connector 38">
              <a:extLst>
                <a:ext uri="{FF2B5EF4-FFF2-40B4-BE49-F238E27FC236}">
                  <a16:creationId xmlns:a16="http://schemas.microsoft.com/office/drawing/2014/main" id="{181C7463-7B33-4CF1-A057-6A9BCBC5FBDF}"/>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7" name="Slide Number Placeholder 6">
            <a:extLst>
              <a:ext uri="{FF2B5EF4-FFF2-40B4-BE49-F238E27FC236}">
                <a16:creationId xmlns:a16="http://schemas.microsoft.com/office/drawing/2014/main" id="{C5D0F90E-27AE-4FF2-B4A0-104256D576AF}"/>
              </a:ext>
              <a:ext uri="{C183D7F6-B498-43B3-948B-1728B52AA6E4}">
                <adec:decorative xmlns:adec="http://schemas.microsoft.com/office/drawing/2017/decorative" val="0"/>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6" name="Date Placeholder 5">
            <a:extLst>
              <a:ext uri="{FF2B5EF4-FFF2-40B4-BE49-F238E27FC236}">
                <a16:creationId xmlns:a16="http://schemas.microsoft.com/office/drawing/2014/main" id="{1461AD43-2ED1-4E41-A9DD-68489D022AF2}"/>
              </a:ext>
              <a:ext uri="{C183D7F6-B498-43B3-948B-1728B52AA6E4}">
                <adec:decorative xmlns:adec="http://schemas.microsoft.com/office/drawing/2017/decorative" val="0"/>
              </a:ext>
            </a:extLst>
          </p:cNvPr>
          <p:cNvSpPr>
            <a:spLocks noGrp="1"/>
          </p:cNvSpPr>
          <p:nvPr>
            <p:ph type="dt" sz="half" idx="33"/>
          </p:nvPr>
        </p:nvSpPr>
        <p:spPr bwMode="gray"/>
        <p:txBody>
          <a:bodyPr/>
          <a:lstStyle/>
          <a:p>
            <a:fld id="{2419670D-3692-4E9E-95A6-CF2E5D8D0BBE}" type="datetime1">
              <a:rPr lang="en-US" smtClean="0"/>
              <a:t>3/1/2024</a:t>
            </a:fld>
            <a:endParaRPr lang="en-US"/>
          </a:p>
        </p:txBody>
      </p:sp>
      <p:sp>
        <p:nvSpPr>
          <p:cNvPr id="27" name="Rectangle 26">
            <a:extLst>
              <a:ext uri="{FF2B5EF4-FFF2-40B4-BE49-F238E27FC236}">
                <a16:creationId xmlns:a16="http://schemas.microsoft.com/office/drawing/2014/main" id="{DDE3B58B-982D-48C3-B8D5-FDE2E3478E8C}"/>
              </a:ext>
              <a:ext uri="{C183D7F6-B498-43B3-948B-1728B52AA6E4}">
                <adec:decorative xmlns:adec="http://schemas.microsoft.com/office/drawing/2017/decorative" val="1"/>
              </a:ext>
            </a:extLst>
          </p:cNvPr>
          <p:cNvSpPr/>
          <p:nvPr userDrawn="1"/>
        </p:nvSpPr>
        <p:spPr bwMode="gray">
          <a:xfrm>
            <a:off x="6609030" y="9449059"/>
            <a:ext cx="823865" cy="265310"/>
          </a:xfrm>
          <a:prstGeom prst="rect">
            <a:avLst/>
          </a:prstGeom>
          <a:solidFill>
            <a:schemeClr val="bg1"/>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000" b="0" i="0" u="none" baseline="0">
              <a:solidFill>
                <a:srgbClr val="FFFFFF"/>
              </a:solidFill>
            </a:endParaRPr>
          </a:p>
        </p:txBody>
      </p:sp>
    </p:spTree>
    <p:extLst>
      <p:ext uri="{BB962C8B-B14F-4D97-AF65-F5344CB8AC3E}">
        <p14:creationId xmlns:p14="http://schemas.microsoft.com/office/powerpoint/2010/main" val="601835448"/>
      </p:ext>
    </p:extLst>
  </p:cSld>
  <p:clrMapOvr>
    <a:masterClrMapping/>
  </p:clrMapOvr>
  <p:extLst>
    <p:ext uri="{DCECCB84-F9BA-43D5-87BE-67443E8EF086}">
      <p15:sldGuideLst xmlns:p15="http://schemas.microsoft.com/office/powerpoint/2012/main">
        <p15:guide id="5" orient="horz" pos="2544">
          <p15:clr>
            <a:srgbClr val="C35EA4"/>
          </p15:clr>
        </p15:guide>
        <p15:guide id="6" orient="horz" pos="5760">
          <p15:clr>
            <a:srgbClr val="FFC000"/>
          </p15:clr>
        </p15:guide>
        <p15:guide id="7" orient="horz" pos="5904">
          <p15:clr>
            <a:srgbClr val="C35EA4"/>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ver: 1/2 Header (Sky Blue)">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CBBA4713-3F34-4A8F-9199-0CAA5BC9A5A2}"/>
              </a:ext>
              <a:ext uri="{C183D7F6-B498-43B3-948B-1728B52AA6E4}">
                <adec:decorative xmlns:adec="http://schemas.microsoft.com/office/drawing/2017/decorative" val="1"/>
              </a:ext>
            </a:extLst>
          </p:cNvPr>
          <p:cNvSpPr/>
          <p:nvPr userDrawn="1"/>
        </p:nvSpPr>
        <p:spPr bwMode="gray">
          <a:xfrm>
            <a:off x="109728" y="109728"/>
            <a:ext cx="7552944" cy="4919472"/>
          </a:xfrm>
          <a:custGeom>
            <a:avLst/>
            <a:gdLst>
              <a:gd name="connsiteX0" fmla="*/ 0 w 7552944"/>
              <a:gd name="connsiteY0" fmla="*/ 0 h 2404872"/>
              <a:gd name="connsiteX1" fmla="*/ 7552944 w 7552944"/>
              <a:gd name="connsiteY1" fmla="*/ 0 h 2404872"/>
              <a:gd name="connsiteX2" fmla="*/ 7552944 w 7552944"/>
              <a:gd name="connsiteY2" fmla="*/ 2404872 h 2404872"/>
              <a:gd name="connsiteX3" fmla="*/ 0 w 7552944"/>
              <a:gd name="connsiteY3" fmla="*/ 2404872 h 2404872"/>
            </a:gdLst>
            <a:ahLst/>
            <a:cxnLst>
              <a:cxn ang="0">
                <a:pos x="connsiteX0" y="connsiteY0"/>
              </a:cxn>
              <a:cxn ang="0">
                <a:pos x="connsiteX1" y="connsiteY1"/>
              </a:cxn>
              <a:cxn ang="0">
                <a:pos x="connsiteX2" y="connsiteY2"/>
              </a:cxn>
              <a:cxn ang="0">
                <a:pos x="connsiteX3" y="connsiteY3"/>
              </a:cxn>
            </a:cxnLst>
            <a:rect l="l" t="t" r="r" b="b"/>
            <a:pathLst>
              <a:path w="7552944" h="2404872">
                <a:moveTo>
                  <a:pt x="0" y="0"/>
                </a:moveTo>
                <a:lnTo>
                  <a:pt x="7552944" y="0"/>
                </a:lnTo>
                <a:lnTo>
                  <a:pt x="7552944" y="2404872"/>
                </a:lnTo>
                <a:lnTo>
                  <a:pt x="0" y="2404872"/>
                </a:lnTo>
                <a:close/>
              </a:path>
            </a:pathLst>
          </a:custGeom>
          <a:solidFill>
            <a:schemeClr val="bg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pic>
        <p:nvPicPr>
          <p:cNvPr id="23" name="Graphic 22" descr="Optum">
            <a:extLst>
              <a:ext uri="{FF2B5EF4-FFF2-40B4-BE49-F238E27FC236}">
                <a16:creationId xmlns:a16="http://schemas.microsoft.com/office/drawing/2014/main" id="{CD73550E-0E39-4737-9D6E-DA8EF3029F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33" name="Text Placeholder 6"/>
          <p:cNvSpPr>
            <a:spLocks noGrp="1"/>
          </p:cNvSpPr>
          <p:nvPr>
            <p:ph type="body" sz="quarter" idx="27" hasCustomPrompt="1"/>
          </p:nvPr>
        </p:nvSpPr>
        <p:spPr bwMode="gray">
          <a:xfrm>
            <a:off x="4018605" y="657914"/>
            <a:ext cx="3296595"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1619886"/>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2742887"/>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4" name="Text Placeholder 4">
            <a:extLst>
              <a:ext uri="{FF2B5EF4-FFF2-40B4-BE49-F238E27FC236}">
                <a16:creationId xmlns:a16="http://schemas.microsoft.com/office/drawing/2014/main" id="{EBAF59D6-C628-405E-BBA7-402D4C1FD921}"/>
              </a:ext>
            </a:extLst>
          </p:cNvPr>
          <p:cNvSpPr>
            <a:spLocks noGrp="1"/>
          </p:cNvSpPr>
          <p:nvPr>
            <p:ph type="body" sz="quarter" idx="35" hasCustomPrompt="1"/>
          </p:nvPr>
        </p:nvSpPr>
        <p:spPr bwMode="gray">
          <a:xfrm>
            <a:off x="458637" y="3431292"/>
            <a:ext cx="5676808" cy="646331"/>
          </a:xfrm>
        </p:spPr>
        <p:txBody>
          <a:bodyPr/>
          <a:lstStyle>
            <a:lvl1pPr marL="0" indent="0">
              <a:spcBef>
                <a:spcPts val="0"/>
              </a:spcBef>
              <a:buNone/>
              <a:defRPr sz="1400" b="0">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Intro copy in Arial 14pt Regular. Arial Bold can be used for emphasis. Use Arial Italic only when referencing books, movies, albums or publication titles. Maximum length for an intro is 5 lines.</a:t>
            </a:r>
          </a:p>
        </p:txBody>
      </p:sp>
      <p:sp>
        <p:nvSpPr>
          <p:cNvPr id="38" name="Text Placeholder 18"/>
          <p:cNvSpPr>
            <a:spLocks noGrp="1"/>
          </p:cNvSpPr>
          <p:nvPr>
            <p:ph type="body" sz="quarter" idx="31" hasCustomPrompt="1"/>
          </p:nvPr>
        </p:nvSpPr>
        <p:spPr bwMode="gray">
          <a:xfrm>
            <a:off x="457199" y="9157156"/>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9157156"/>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46" name="Group 45" descr="Instructional box indicating that the product name should not span more than three columns.">
            <a:extLst>
              <a:ext uri="{FF2B5EF4-FFF2-40B4-BE49-F238E27FC236}">
                <a16:creationId xmlns:a16="http://schemas.microsoft.com/office/drawing/2014/main" id="{39406617-2CEE-48E1-8D9C-0F1C3A532B5F}"/>
              </a:ext>
              <a:ext uri="{C183D7F6-B498-43B3-948B-1728B52AA6E4}">
                <adec:decorative xmlns:adec="http://schemas.microsoft.com/office/drawing/2017/decorative" val="0"/>
              </a:ext>
            </a:extLst>
          </p:cNvPr>
          <p:cNvGrpSpPr/>
          <p:nvPr userDrawn="1"/>
        </p:nvGrpSpPr>
        <p:grpSpPr bwMode="gray">
          <a:xfrm>
            <a:off x="7908132" y="642526"/>
            <a:ext cx="1326356" cy="369332"/>
            <a:chOff x="-1706648" y="8951295"/>
            <a:chExt cx="1326356" cy="369332"/>
          </a:xfrm>
        </p:grpSpPr>
        <p:sp>
          <p:nvSpPr>
            <p:cNvPr id="47" name="Text Placeholder 1">
              <a:extLst>
                <a:ext uri="{FF2B5EF4-FFF2-40B4-BE49-F238E27FC236}">
                  <a16:creationId xmlns:a16="http://schemas.microsoft.com/office/drawing/2014/main" id="{EBF48BF1-3D36-4A6F-930E-C72BDED57437}"/>
                </a:ext>
              </a:extLst>
            </p:cNvPr>
            <p:cNvSpPr txBox="1">
              <a:spLocks/>
            </p:cNvSpPr>
            <p:nvPr userDrawn="1"/>
          </p:nvSpPr>
          <p:spPr bwMode="gray">
            <a:xfrm>
              <a:off x="-1482729" y="8951295"/>
              <a:ext cx="1102437"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 3-columns.</a:t>
              </a:r>
              <a:endParaRPr lang="en-US" sz="900" b="0" i="1" baseline="0" noProof="0">
                <a:solidFill>
                  <a:schemeClr val="bg1"/>
                </a:solidFill>
              </a:endParaRPr>
            </a:p>
          </p:txBody>
        </p:sp>
        <p:cxnSp>
          <p:nvCxnSpPr>
            <p:cNvPr id="48" name="Straight Arrow Connector 47">
              <a:extLst>
                <a:ext uri="{FF2B5EF4-FFF2-40B4-BE49-F238E27FC236}">
                  <a16:creationId xmlns:a16="http://schemas.microsoft.com/office/drawing/2014/main" id="{C495B80E-8977-4A10-AE2C-C0926D107994}"/>
                </a:ext>
              </a:extLst>
            </p:cNvPr>
            <p:cNvCxnSpPr>
              <a:cxnSpLocks/>
            </p:cNvCxnSpPr>
            <p:nvPr userDrawn="1"/>
          </p:nvCxnSpPr>
          <p:spPr bwMode="gray">
            <a:xfrm flipH="1">
              <a:off x="-1706648" y="9068088"/>
              <a:ext cx="268726"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6" name="Group 25" descr="Instructional box indicating that the title should not be more than two lines.">
            <a:extLst>
              <a:ext uri="{FF2B5EF4-FFF2-40B4-BE49-F238E27FC236}">
                <a16:creationId xmlns:a16="http://schemas.microsoft.com/office/drawing/2014/main" id="{D3DAC54B-632E-4418-A760-D2C94D0905CC}"/>
              </a:ext>
              <a:ext uri="{C183D7F6-B498-43B3-948B-1728B52AA6E4}">
                <adec:decorative xmlns:adec="http://schemas.microsoft.com/office/drawing/2017/decorative" val="0"/>
              </a:ext>
            </a:extLst>
          </p:cNvPr>
          <p:cNvGrpSpPr/>
          <p:nvPr userDrawn="1"/>
        </p:nvGrpSpPr>
        <p:grpSpPr bwMode="gray">
          <a:xfrm>
            <a:off x="-1518941" y="2217202"/>
            <a:ext cx="1423335" cy="230832"/>
            <a:chOff x="-1518941" y="8951295"/>
            <a:chExt cx="1423335" cy="230832"/>
          </a:xfrm>
        </p:grpSpPr>
        <p:sp>
          <p:nvSpPr>
            <p:cNvPr id="27" name="Text Placeholder 1">
              <a:extLst>
                <a:ext uri="{FF2B5EF4-FFF2-40B4-BE49-F238E27FC236}">
                  <a16:creationId xmlns:a16="http://schemas.microsoft.com/office/drawing/2014/main" id="{4D734F03-E5F6-451B-A340-CCF8DAB2434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6E398FE4-5227-40F1-9113-2B8BA96F4C2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descr="Instructional box indicating that the title should not be more than two lines.">
            <a:extLst>
              <a:ext uri="{FF2B5EF4-FFF2-40B4-BE49-F238E27FC236}">
                <a16:creationId xmlns:a16="http://schemas.microsoft.com/office/drawing/2014/main" id="{E1B33A9B-D8BB-42AF-9FA1-DCE9179340D0}"/>
              </a:ext>
              <a:ext uri="{C183D7F6-B498-43B3-948B-1728B52AA6E4}">
                <adec:decorative xmlns:adec="http://schemas.microsoft.com/office/drawing/2017/decorative" val="0"/>
              </a:ext>
            </a:extLst>
          </p:cNvPr>
          <p:cNvGrpSpPr/>
          <p:nvPr userDrawn="1"/>
        </p:nvGrpSpPr>
        <p:grpSpPr bwMode="gray">
          <a:xfrm>
            <a:off x="-1518941" y="2722444"/>
            <a:ext cx="1423335" cy="230832"/>
            <a:chOff x="-1518941" y="8951295"/>
            <a:chExt cx="1423335" cy="230832"/>
          </a:xfrm>
        </p:grpSpPr>
        <p:sp>
          <p:nvSpPr>
            <p:cNvPr id="30" name="Text Placeholder 1">
              <a:extLst>
                <a:ext uri="{FF2B5EF4-FFF2-40B4-BE49-F238E27FC236}">
                  <a16:creationId xmlns:a16="http://schemas.microsoft.com/office/drawing/2014/main" id="{3D18F95A-3B87-4B00-AF47-AB795D3A630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C280AACC-7483-4A09-913C-C37A960E6FE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2" name="Group 41" descr="Instructional box indicating that content should not extend upward past this guide.">
            <a:extLst>
              <a:ext uri="{FF2B5EF4-FFF2-40B4-BE49-F238E27FC236}">
                <a16:creationId xmlns:a16="http://schemas.microsoft.com/office/drawing/2014/main" id="{7DE25745-A8D4-493C-A69B-7FF040BD4387}"/>
              </a:ext>
              <a:ext uri="{C183D7F6-B498-43B3-948B-1728B52AA6E4}">
                <adec:decorative xmlns:adec="http://schemas.microsoft.com/office/drawing/2017/decorative" val="0"/>
              </a:ext>
            </a:extLst>
          </p:cNvPr>
          <p:cNvGrpSpPr/>
          <p:nvPr userDrawn="1"/>
        </p:nvGrpSpPr>
        <p:grpSpPr bwMode="gray">
          <a:xfrm>
            <a:off x="-1518941" y="5530334"/>
            <a:ext cx="1423335" cy="369332"/>
            <a:chOff x="-1518941" y="8951295"/>
            <a:chExt cx="1423335" cy="369332"/>
          </a:xfrm>
        </p:grpSpPr>
        <p:sp>
          <p:nvSpPr>
            <p:cNvPr id="44" name="Text Placeholder 1">
              <a:extLst>
                <a:ext uri="{FF2B5EF4-FFF2-40B4-BE49-F238E27FC236}">
                  <a16:creationId xmlns:a16="http://schemas.microsoft.com/office/drawing/2014/main" id="{B2143B4E-AA5C-4115-996A-9EBE1E5B6349}"/>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45" name="Straight Arrow Connector 44">
              <a:extLst>
                <a:ext uri="{FF2B5EF4-FFF2-40B4-BE49-F238E27FC236}">
                  <a16:creationId xmlns:a16="http://schemas.microsoft.com/office/drawing/2014/main" id="{443EE850-0126-4DB9-901B-D57960728649}"/>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9" name="Group 38" descr="Instructional box indicating that content should not extend downward past this guide other than for source and/or footnotes.">
            <a:extLst>
              <a:ext uri="{FF2B5EF4-FFF2-40B4-BE49-F238E27FC236}">
                <a16:creationId xmlns:a16="http://schemas.microsoft.com/office/drawing/2014/main" id="{15BC3D27-9D7A-4294-96A3-E7EDC23C0C68}"/>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40" name="Text Placeholder 1">
              <a:extLst>
                <a:ext uri="{FF2B5EF4-FFF2-40B4-BE49-F238E27FC236}">
                  <a16:creationId xmlns:a16="http://schemas.microsoft.com/office/drawing/2014/main" id="{CEB12ECF-C3B1-4F15-8EFF-1DF32E0584B9}"/>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41" name="Straight Arrow Connector 40">
              <a:extLst>
                <a:ext uri="{FF2B5EF4-FFF2-40B4-BE49-F238E27FC236}">
                  <a16:creationId xmlns:a16="http://schemas.microsoft.com/office/drawing/2014/main" id="{7F741EA7-A213-47D9-927D-E529A7B37E62}"/>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5" name="Slide Number Placeholder 4">
            <a:extLst>
              <a:ext uri="{FF2B5EF4-FFF2-40B4-BE49-F238E27FC236}">
                <a16:creationId xmlns:a16="http://schemas.microsoft.com/office/drawing/2014/main" id="{18902F8F-D044-4C4C-83E6-13349EBFDFB3}"/>
              </a:ext>
              <a:ext uri="{C183D7F6-B498-43B3-948B-1728B52AA6E4}">
                <adec:decorative xmlns:adec="http://schemas.microsoft.com/office/drawing/2017/decorative" val="0"/>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3" name="Date Placeholder 2">
            <a:extLst>
              <a:ext uri="{FF2B5EF4-FFF2-40B4-BE49-F238E27FC236}">
                <a16:creationId xmlns:a16="http://schemas.microsoft.com/office/drawing/2014/main" id="{B49F6A6D-2D31-4E20-9DC3-82D266412A96}"/>
              </a:ext>
              <a:ext uri="{C183D7F6-B498-43B3-948B-1728B52AA6E4}">
                <adec:decorative xmlns:adec="http://schemas.microsoft.com/office/drawing/2017/decorative" val="0"/>
              </a:ext>
            </a:extLst>
          </p:cNvPr>
          <p:cNvSpPr>
            <a:spLocks noGrp="1"/>
          </p:cNvSpPr>
          <p:nvPr>
            <p:ph type="dt" sz="half" idx="33"/>
          </p:nvPr>
        </p:nvSpPr>
        <p:spPr bwMode="gray"/>
        <p:txBody>
          <a:bodyPr/>
          <a:lstStyle/>
          <a:p>
            <a:fld id="{D287A61C-8273-4FCB-B3AF-F56B90FD324C}" type="datetime1">
              <a:rPr lang="en-US" smtClean="0"/>
              <a:t>3/1/2024</a:t>
            </a:fld>
            <a:endParaRPr lang="en-US"/>
          </a:p>
        </p:txBody>
      </p:sp>
      <p:sp>
        <p:nvSpPr>
          <p:cNvPr id="35" name="Rectangle 34">
            <a:extLst>
              <a:ext uri="{FF2B5EF4-FFF2-40B4-BE49-F238E27FC236}">
                <a16:creationId xmlns:a16="http://schemas.microsoft.com/office/drawing/2014/main" id="{EBF7220B-4EAD-445F-A4BE-B2682A7F1B61}"/>
              </a:ext>
              <a:ext uri="{C183D7F6-B498-43B3-948B-1728B52AA6E4}">
                <adec:decorative xmlns:adec="http://schemas.microsoft.com/office/drawing/2017/decorative" val="1"/>
              </a:ext>
            </a:extLst>
          </p:cNvPr>
          <p:cNvSpPr/>
          <p:nvPr userDrawn="1"/>
        </p:nvSpPr>
        <p:spPr bwMode="gray">
          <a:xfrm>
            <a:off x="6609030" y="9449059"/>
            <a:ext cx="823865" cy="265310"/>
          </a:xfrm>
          <a:prstGeom prst="rect">
            <a:avLst/>
          </a:prstGeom>
          <a:solidFill>
            <a:schemeClr val="bg1"/>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000" b="0" i="0" u="none" baseline="0">
              <a:solidFill>
                <a:srgbClr val="FFFFFF"/>
              </a:solidFill>
            </a:endParaRPr>
          </a:p>
        </p:txBody>
      </p:sp>
    </p:spTree>
    <p:extLst>
      <p:ext uri="{BB962C8B-B14F-4D97-AF65-F5344CB8AC3E}">
        <p14:creationId xmlns:p14="http://schemas.microsoft.com/office/powerpoint/2010/main" val="1146990187"/>
      </p:ext>
    </p:extLst>
  </p:cSld>
  <p:clrMapOvr>
    <a:masterClrMapping/>
  </p:clrMapOvr>
  <p:extLst>
    <p:ext uri="{DCECCB84-F9BA-43D5-87BE-67443E8EF086}">
      <p15:sldGuideLst xmlns:p15="http://schemas.microsoft.com/office/powerpoint/2012/main">
        <p15:guide id="5" orient="horz" pos="3600">
          <p15:clr>
            <a:srgbClr val="C35EA4"/>
          </p15:clr>
        </p15:guide>
        <p15:guide id="6" orient="horz" pos="5760">
          <p15:clr>
            <a:srgbClr val="FFC000"/>
          </p15:clr>
        </p15:guide>
        <p15:guide id="7" orient="horz" pos="5904">
          <p15:clr>
            <a:srgbClr val="C35EA4"/>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2839239"/>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Covers</a:t>
            </a:r>
          </a:p>
          <a:p>
            <a:pPr>
              <a:lnSpc>
                <a:spcPct val="90000"/>
              </a:lnSpc>
              <a:spcBef>
                <a:spcPts val="0"/>
              </a:spcBef>
            </a:pPr>
            <a:r>
              <a:rPr lang="en-US" sz="8000" b="1">
                <a:solidFill>
                  <a:schemeClr val="bg1"/>
                </a:solidFill>
              </a:rPr>
              <a:t>(Photos)</a:t>
            </a:r>
          </a:p>
        </p:txBody>
      </p:sp>
      <p:cxnSp>
        <p:nvCxnSpPr>
          <p:cNvPr id="4" name="Arrow">
            <a:extLst>
              <a:ext uri="{FF2B5EF4-FFF2-40B4-BE49-F238E27FC236}">
                <a16:creationId xmlns:a16="http://schemas.microsoft.com/office/drawing/2014/main" id="{FA5B0502-E137-4672-A19E-080F0A037371}"/>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48267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Cover: 1/4 Header (Photo)">
    <p:spTree>
      <p:nvGrpSpPr>
        <p:cNvPr id="1" name=""/>
        <p:cNvGrpSpPr/>
        <p:nvPr/>
      </p:nvGrpSpPr>
      <p:grpSpPr>
        <a:xfrm>
          <a:off x="0" y="0"/>
          <a:ext cx="0" cy="0"/>
          <a:chOff x="0" y="0"/>
          <a:chExt cx="0" cy="0"/>
        </a:xfrm>
      </p:grpSpPr>
      <p:pic>
        <p:nvPicPr>
          <p:cNvPr id="24" name="Graphic 23" descr="Optum">
            <a:extLst>
              <a:ext uri="{FF2B5EF4-FFF2-40B4-BE49-F238E27FC236}">
                <a16:creationId xmlns:a16="http://schemas.microsoft.com/office/drawing/2014/main" id="{1EE7AEF4-4979-4AE7-B12D-D2DFBAFB45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9232572"/>
            <a:ext cx="1674491" cy="484845"/>
          </a:xfrm>
          <a:prstGeom prst="rect">
            <a:avLst/>
          </a:prstGeom>
        </p:spPr>
      </p:pic>
      <p:sp>
        <p:nvSpPr>
          <p:cNvPr id="4" name="Picture Placeholder 3">
            <a:extLst>
              <a:ext uri="{FF2B5EF4-FFF2-40B4-BE49-F238E27FC236}">
                <a16:creationId xmlns:a16="http://schemas.microsoft.com/office/drawing/2014/main" id="{12119721-5993-44C0-ADE1-7908206106D7}"/>
              </a:ext>
              <a:ext uri="{C183D7F6-B498-43B3-948B-1728B52AA6E4}">
                <adec:decorative xmlns:adec="http://schemas.microsoft.com/office/drawing/2017/decorative" val="1"/>
              </a:ext>
            </a:extLst>
          </p:cNvPr>
          <p:cNvSpPr>
            <a:spLocks noGrp="1"/>
          </p:cNvSpPr>
          <p:nvPr>
            <p:ph type="pic" sz="quarter" idx="33" hasCustomPrompt="1"/>
          </p:nvPr>
        </p:nvSpPr>
        <p:spPr bwMode="gray">
          <a:xfrm>
            <a:off x="0" y="0"/>
            <a:ext cx="7772400" cy="2514600"/>
          </a:xfrm>
          <a:solidFill>
            <a:srgbClr val="FAF8F2"/>
          </a:solidFill>
        </p:spPr>
        <p:txBody>
          <a:bodyPr lIns="274320" tIns="457200" rIns="274320" bIns="274320">
            <a:noAutofit/>
          </a:bodyPr>
          <a:lstStyle>
            <a:lvl1pPr marL="0" indent="0" algn="ctr">
              <a:buNone/>
              <a:defRPr sz="1200">
                <a:solidFill>
                  <a:schemeClr val="tx1"/>
                </a:solidFill>
              </a:defRPr>
            </a:lvl1pPr>
          </a:lstStyle>
          <a:p>
            <a:r>
              <a:rPr lang="en-US"/>
              <a:t>This 1/4 page placeholder is intended to be filled by photography. Dimensions should remain unchanged. To access brand approved photography, visit: library.optum.com.</a:t>
            </a:r>
            <a:br>
              <a:rPr lang="en-US"/>
            </a:br>
            <a:br>
              <a:rPr lang="en-US"/>
            </a:br>
            <a:br>
              <a:rPr lang="en-US"/>
            </a:br>
            <a:br>
              <a:rPr lang="en-US"/>
            </a:br>
            <a:r>
              <a:rPr lang="en-US"/>
              <a:t>Accessing the above library requires users to be a part of a SECURE group: Optum_Library_Access_Photography.</a:t>
            </a:r>
            <a:br>
              <a:rPr lang="en-US"/>
            </a:br>
            <a:r>
              <a:rPr lang="en-US"/>
              <a:t>Request access via Secure if necessary.</a:t>
            </a:r>
          </a:p>
        </p:txBody>
      </p:sp>
      <p:sp>
        <p:nvSpPr>
          <p:cNvPr id="33" name="Text Placeholder 6"/>
          <p:cNvSpPr>
            <a:spLocks noGrp="1"/>
          </p:cNvSpPr>
          <p:nvPr>
            <p:ph type="body" sz="quarter" idx="27" hasCustomPrompt="1"/>
          </p:nvPr>
        </p:nvSpPr>
        <p:spPr bwMode="gray">
          <a:xfrm>
            <a:off x="458637" y="3202861"/>
            <a:ext cx="3296595" cy="215444"/>
          </a:xfrm>
        </p:spPr>
        <p:txBody>
          <a:bodyPr wrap="square" rIns="0" bIns="0" anchor="t" anchorCtr="0"/>
          <a:lstStyle>
            <a:lvl1pPr marL="0" indent="0" algn="l">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3846641"/>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4969642"/>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8774077"/>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8774077"/>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40" name="Group 39" descr="Instructional box indicating that the product name should not span more than three columns.">
            <a:extLst>
              <a:ext uri="{FF2B5EF4-FFF2-40B4-BE49-F238E27FC236}">
                <a16:creationId xmlns:a16="http://schemas.microsoft.com/office/drawing/2014/main" id="{83029EEC-73D4-4FB0-870A-3EB268491EBC}"/>
              </a:ext>
              <a:ext uri="{C183D7F6-B498-43B3-948B-1728B52AA6E4}">
                <adec:decorative xmlns:adec="http://schemas.microsoft.com/office/drawing/2017/decorative" val="0"/>
              </a:ext>
            </a:extLst>
          </p:cNvPr>
          <p:cNvGrpSpPr/>
          <p:nvPr userDrawn="1"/>
        </p:nvGrpSpPr>
        <p:grpSpPr bwMode="gray">
          <a:xfrm>
            <a:off x="-1518941" y="3181869"/>
            <a:ext cx="1423335" cy="369332"/>
            <a:chOff x="-1518941" y="8951295"/>
            <a:chExt cx="1423335" cy="369332"/>
          </a:xfrm>
        </p:grpSpPr>
        <p:sp>
          <p:nvSpPr>
            <p:cNvPr id="43" name="Text Placeholder 1">
              <a:extLst>
                <a:ext uri="{FF2B5EF4-FFF2-40B4-BE49-F238E27FC236}">
                  <a16:creationId xmlns:a16="http://schemas.microsoft.com/office/drawing/2014/main" id="{00339A7C-EC4D-432D-8B8F-4BF787107B0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a:t>
              </a:r>
              <a:br>
                <a:rPr lang="en-US" sz="900" b="0" noProof="0">
                  <a:solidFill>
                    <a:schemeClr val="bg1"/>
                  </a:solidFill>
                </a:rPr>
              </a:br>
              <a:r>
                <a:rPr lang="en-US" sz="900" b="0" noProof="0">
                  <a:solidFill>
                    <a:schemeClr val="bg1"/>
                  </a:solidFill>
                </a:rPr>
                <a:t>3-columns.</a:t>
              </a:r>
              <a:endParaRPr lang="en-US" sz="900" b="0" i="1" baseline="0" noProof="0">
                <a:solidFill>
                  <a:schemeClr val="bg1"/>
                </a:solidFill>
              </a:endParaRPr>
            </a:p>
          </p:txBody>
        </p:sp>
        <p:cxnSp>
          <p:nvCxnSpPr>
            <p:cNvPr id="53" name="Straight Arrow Connector 52">
              <a:extLst>
                <a:ext uri="{FF2B5EF4-FFF2-40B4-BE49-F238E27FC236}">
                  <a16:creationId xmlns:a16="http://schemas.microsoft.com/office/drawing/2014/main" id="{D1787CD8-78F3-4F1C-88A1-72B9627CB98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6" name="Group 25" descr="Instructional box indicating that the title should not be more than two lines.">
            <a:extLst>
              <a:ext uri="{FF2B5EF4-FFF2-40B4-BE49-F238E27FC236}">
                <a16:creationId xmlns:a16="http://schemas.microsoft.com/office/drawing/2014/main" id="{D3DAC54B-632E-4418-A760-D2C94D0905CC}"/>
              </a:ext>
              <a:ext uri="{C183D7F6-B498-43B3-948B-1728B52AA6E4}">
                <adec:decorative xmlns:adec="http://schemas.microsoft.com/office/drawing/2017/decorative" val="0"/>
              </a:ext>
            </a:extLst>
          </p:cNvPr>
          <p:cNvGrpSpPr/>
          <p:nvPr userDrawn="1"/>
        </p:nvGrpSpPr>
        <p:grpSpPr bwMode="gray">
          <a:xfrm>
            <a:off x="-1518941" y="4449012"/>
            <a:ext cx="1423335" cy="230832"/>
            <a:chOff x="-1518941" y="8951295"/>
            <a:chExt cx="1423335" cy="230832"/>
          </a:xfrm>
        </p:grpSpPr>
        <p:sp>
          <p:nvSpPr>
            <p:cNvPr id="27" name="Text Placeholder 1">
              <a:extLst>
                <a:ext uri="{FF2B5EF4-FFF2-40B4-BE49-F238E27FC236}">
                  <a16:creationId xmlns:a16="http://schemas.microsoft.com/office/drawing/2014/main" id="{4D734F03-E5F6-451B-A340-CCF8DAB2434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6E398FE4-5227-40F1-9113-2B8BA96F4C2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descr="Instructional box indicating that the title should not be more than two lines.">
            <a:extLst>
              <a:ext uri="{FF2B5EF4-FFF2-40B4-BE49-F238E27FC236}">
                <a16:creationId xmlns:a16="http://schemas.microsoft.com/office/drawing/2014/main" id="{E1B33A9B-D8BB-42AF-9FA1-DCE9179340D0}"/>
              </a:ext>
              <a:ext uri="{C183D7F6-B498-43B3-948B-1728B52AA6E4}">
                <adec:decorative xmlns:adec="http://schemas.microsoft.com/office/drawing/2017/decorative" val="0"/>
              </a:ext>
            </a:extLst>
          </p:cNvPr>
          <p:cNvGrpSpPr/>
          <p:nvPr userDrawn="1"/>
        </p:nvGrpSpPr>
        <p:grpSpPr bwMode="gray">
          <a:xfrm>
            <a:off x="-1518941" y="4954254"/>
            <a:ext cx="1423335" cy="230832"/>
            <a:chOff x="-1518941" y="8951295"/>
            <a:chExt cx="1423335" cy="230832"/>
          </a:xfrm>
        </p:grpSpPr>
        <p:sp>
          <p:nvSpPr>
            <p:cNvPr id="30" name="Text Placeholder 1">
              <a:extLst>
                <a:ext uri="{FF2B5EF4-FFF2-40B4-BE49-F238E27FC236}">
                  <a16:creationId xmlns:a16="http://schemas.microsoft.com/office/drawing/2014/main" id="{3D18F95A-3B87-4B00-AF47-AB795D3A630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C280AACC-7483-4A09-913C-C37A960E6FE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4" name="Group 53" descr="Instructional box indicating that content should not extend downward past this guide.">
            <a:extLst>
              <a:ext uri="{FF2B5EF4-FFF2-40B4-BE49-F238E27FC236}">
                <a16:creationId xmlns:a16="http://schemas.microsoft.com/office/drawing/2014/main" id="{52575EA8-6FC0-4443-AFD5-BFE1DC0B9F94}"/>
              </a:ext>
              <a:ext uri="{C183D7F6-B498-43B3-948B-1728B52AA6E4}">
                <adec:decorative xmlns:adec="http://schemas.microsoft.com/office/drawing/2017/decorative" val="0"/>
              </a:ext>
            </a:extLst>
          </p:cNvPr>
          <p:cNvGrpSpPr/>
          <p:nvPr userDrawn="1"/>
        </p:nvGrpSpPr>
        <p:grpSpPr bwMode="gray">
          <a:xfrm>
            <a:off x="-1518941" y="8797881"/>
            <a:ext cx="1423335" cy="369332"/>
            <a:chOff x="-1518941" y="8951295"/>
            <a:chExt cx="1423335" cy="369332"/>
          </a:xfrm>
        </p:grpSpPr>
        <p:sp>
          <p:nvSpPr>
            <p:cNvPr id="55" name="Text Placeholder 1">
              <a:extLst>
                <a:ext uri="{FF2B5EF4-FFF2-40B4-BE49-F238E27FC236}">
                  <a16:creationId xmlns:a16="http://schemas.microsoft.com/office/drawing/2014/main" id="{1F5E1241-B27B-43F0-9DF0-EF2BBEAE028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56" name="Straight Arrow Connector 55">
              <a:extLst>
                <a:ext uri="{FF2B5EF4-FFF2-40B4-BE49-F238E27FC236}">
                  <a16:creationId xmlns:a16="http://schemas.microsoft.com/office/drawing/2014/main" id="{3B6D0AB0-C677-4E42-9639-AF947075DA1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9" name="Slide Number Placeholder 8">
            <a:extLst>
              <a:ext uri="{FF2B5EF4-FFF2-40B4-BE49-F238E27FC236}">
                <a16:creationId xmlns:a16="http://schemas.microsoft.com/office/drawing/2014/main" id="{E300A070-C173-4851-B1F5-9DD39B9C75BC}"/>
              </a:ext>
              <a:ext uri="{C183D7F6-B498-43B3-948B-1728B52AA6E4}">
                <adec:decorative xmlns:adec="http://schemas.microsoft.com/office/drawing/2017/decorative" val="0"/>
              </a:ext>
            </a:extLst>
          </p:cNvPr>
          <p:cNvSpPr>
            <a:spLocks noGrp="1"/>
          </p:cNvSpPr>
          <p:nvPr>
            <p:ph type="sldNum" sz="quarter" idx="35"/>
          </p:nvPr>
        </p:nvSpPr>
        <p:spPr bwMode="gray"/>
        <p:txBody>
          <a:bodyPr/>
          <a:lstStyle/>
          <a:p>
            <a:fld id="{DDF66AAC-0B3A-4AF6-8C1D-342A4A7A10C1}" type="slidenum">
              <a:rPr lang="en-US" smtClean="0"/>
              <a:pPr/>
              <a:t>‹#›</a:t>
            </a:fld>
            <a:endParaRPr lang="en-US"/>
          </a:p>
        </p:txBody>
      </p:sp>
      <p:sp>
        <p:nvSpPr>
          <p:cNvPr id="7" name="Date Placeholder 6">
            <a:extLst>
              <a:ext uri="{FF2B5EF4-FFF2-40B4-BE49-F238E27FC236}">
                <a16:creationId xmlns:a16="http://schemas.microsoft.com/office/drawing/2014/main" id="{BFA7861D-925D-4489-8577-DAB70D06FE57}"/>
              </a:ext>
              <a:ext uri="{C183D7F6-B498-43B3-948B-1728B52AA6E4}">
                <adec:decorative xmlns:adec="http://schemas.microsoft.com/office/drawing/2017/decorative" val="0"/>
              </a:ext>
            </a:extLst>
          </p:cNvPr>
          <p:cNvSpPr>
            <a:spLocks noGrp="1"/>
          </p:cNvSpPr>
          <p:nvPr>
            <p:ph type="dt" sz="half" idx="34"/>
          </p:nvPr>
        </p:nvSpPr>
        <p:spPr bwMode="gray"/>
        <p:txBody>
          <a:bodyPr/>
          <a:lstStyle/>
          <a:p>
            <a:fld id="{C025D780-81BB-4754-BE37-9776F980BF51}" type="datetime1">
              <a:rPr lang="en-US" smtClean="0"/>
              <a:t>3/1/2024</a:t>
            </a:fld>
            <a:endParaRPr lang="en-US"/>
          </a:p>
        </p:txBody>
      </p:sp>
    </p:spTree>
    <p:extLst>
      <p:ext uri="{BB962C8B-B14F-4D97-AF65-F5344CB8AC3E}">
        <p14:creationId xmlns:p14="http://schemas.microsoft.com/office/powerpoint/2010/main" val="1972028972"/>
      </p:ext>
    </p:extLst>
  </p:cSld>
  <p:clrMapOvr>
    <a:masterClrMapping/>
  </p:clrMapOvr>
  <p:extLst>
    <p:ext uri="{DCECCB84-F9BA-43D5-87BE-67443E8EF086}">
      <p15:sldGuideLst xmlns:p15="http://schemas.microsoft.com/office/powerpoint/2012/main">
        <p15:guide id="1" orient="horz" pos="1584">
          <p15:clr>
            <a:srgbClr val="FFC000"/>
          </p15:clr>
        </p15:guide>
        <p15:guide id="2" orient="horz" pos="5664">
          <p15:clr>
            <a:srgbClr val="C35EA4"/>
          </p15:clr>
        </p15:guide>
        <p15:guide id="3" orient="horz" pos="2016">
          <p15:clr>
            <a:srgbClr val="C35EA4"/>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ver: 1/3 Header (Photo)">
    <p:spTree>
      <p:nvGrpSpPr>
        <p:cNvPr id="1" name=""/>
        <p:cNvGrpSpPr/>
        <p:nvPr/>
      </p:nvGrpSpPr>
      <p:grpSpPr>
        <a:xfrm>
          <a:off x="0" y="0"/>
          <a:ext cx="0" cy="0"/>
          <a:chOff x="0" y="0"/>
          <a:chExt cx="0" cy="0"/>
        </a:xfrm>
      </p:grpSpPr>
      <p:pic>
        <p:nvPicPr>
          <p:cNvPr id="24" name="Graphic 23" descr="Optum">
            <a:extLst>
              <a:ext uri="{FF2B5EF4-FFF2-40B4-BE49-F238E27FC236}">
                <a16:creationId xmlns:a16="http://schemas.microsoft.com/office/drawing/2014/main" id="{1EE7AEF4-4979-4AE7-B12D-D2DFBAFB45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9232572"/>
            <a:ext cx="1674491" cy="484845"/>
          </a:xfrm>
          <a:prstGeom prst="rect">
            <a:avLst/>
          </a:prstGeom>
        </p:spPr>
      </p:pic>
      <p:sp>
        <p:nvSpPr>
          <p:cNvPr id="4" name="Picture Placeholder 3">
            <a:extLst>
              <a:ext uri="{FF2B5EF4-FFF2-40B4-BE49-F238E27FC236}">
                <a16:creationId xmlns:a16="http://schemas.microsoft.com/office/drawing/2014/main" id="{12119721-5993-44C0-ADE1-7908206106D7}"/>
              </a:ext>
              <a:ext uri="{C183D7F6-B498-43B3-948B-1728B52AA6E4}">
                <adec:decorative xmlns:adec="http://schemas.microsoft.com/office/drawing/2017/decorative" val="1"/>
              </a:ext>
            </a:extLst>
          </p:cNvPr>
          <p:cNvSpPr>
            <a:spLocks noGrp="1"/>
          </p:cNvSpPr>
          <p:nvPr>
            <p:ph type="pic" sz="quarter" idx="33" hasCustomPrompt="1"/>
          </p:nvPr>
        </p:nvSpPr>
        <p:spPr bwMode="gray">
          <a:xfrm>
            <a:off x="0" y="0"/>
            <a:ext cx="7772400" cy="3355848"/>
          </a:xfrm>
          <a:solidFill>
            <a:srgbClr val="FAF8F2"/>
          </a:solidFill>
        </p:spPr>
        <p:txBody>
          <a:bodyPr lIns="274320" tIns="457200" rIns="274320" bIns="274320">
            <a:noAutofit/>
          </a:bodyPr>
          <a:lstStyle>
            <a:lvl1pPr marL="0" indent="0" algn="ctr">
              <a:buNone/>
              <a:defRPr sz="1200">
                <a:solidFill>
                  <a:schemeClr val="tx1"/>
                </a:solidFill>
              </a:defRPr>
            </a:lvl1pPr>
          </a:lstStyle>
          <a:p>
            <a:r>
              <a:rPr lang="en-US"/>
              <a:t>This 1/3 page placeholder is intended to be filled by photography. Dimensions should remain unchanged. To access brand approved photography, visit: library.optum.com.</a:t>
            </a:r>
            <a:br>
              <a:rPr lang="en-US"/>
            </a:br>
            <a:br>
              <a:rPr lang="en-US"/>
            </a:br>
            <a:br>
              <a:rPr lang="en-US"/>
            </a:br>
            <a:br>
              <a:rPr lang="en-US"/>
            </a:br>
            <a:br>
              <a:rPr lang="en-US"/>
            </a:br>
            <a:br>
              <a:rPr lang="en-US"/>
            </a:br>
            <a:r>
              <a:rPr lang="en-US"/>
              <a:t>Accessing the above library requires users to be a part of a SECURE group: Optum_Library_Access_Photography.</a:t>
            </a:r>
            <a:br>
              <a:rPr lang="en-US"/>
            </a:br>
            <a:r>
              <a:rPr lang="en-US"/>
              <a:t>Request access via Secure if necessary.</a:t>
            </a:r>
          </a:p>
        </p:txBody>
      </p:sp>
      <p:sp>
        <p:nvSpPr>
          <p:cNvPr id="33" name="Text Placeholder 6"/>
          <p:cNvSpPr>
            <a:spLocks noGrp="1"/>
          </p:cNvSpPr>
          <p:nvPr>
            <p:ph type="body" sz="quarter" idx="27" hasCustomPrompt="1"/>
          </p:nvPr>
        </p:nvSpPr>
        <p:spPr bwMode="gray">
          <a:xfrm>
            <a:off x="458637" y="4046684"/>
            <a:ext cx="3296595" cy="215444"/>
          </a:xfrm>
        </p:spPr>
        <p:txBody>
          <a:bodyPr wrap="square" rIns="0" bIns="0" anchor="t" anchorCtr="0"/>
          <a:lstStyle>
            <a:lvl1pPr marL="0" indent="0" algn="l">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4690464"/>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5813465"/>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8774077"/>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8774077"/>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40" name="Group 39" descr="Instructional box indicating that the product name should not span more than three columns.">
            <a:extLst>
              <a:ext uri="{FF2B5EF4-FFF2-40B4-BE49-F238E27FC236}">
                <a16:creationId xmlns:a16="http://schemas.microsoft.com/office/drawing/2014/main" id="{83029EEC-73D4-4FB0-870A-3EB268491EBC}"/>
              </a:ext>
              <a:ext uri="{C183D7F6-B498-43B3-948B-1728B52AA6E4}">
                <adec:decorative xmlns:adec="http://schemas.microsoft.com/office/drawing/2017/decorative" val="0"/>
              </a:ext>
            </a:extLst>
          </p:cNvPr>
          <p:cNvGrpSpPr/>
          <p:nvPr userDrawn="1"/>
        </p:nvGrpSpPr>
        <p:grpSpPr bwMode="gray">
          <a:xfrm>
            <a:off x="-1518941" y="4035375"/>
            <a:ext cx="1423335" cy="369332"/>
            <a:chOff x="-1518941" y="8951295"/>
            <a:chExt cx="1423335" cy="369332"/>
          </a:xfrm>
        </p:grpSpPr>
        <p:sp>
          <p:nvSpPr>
            <p:cNvPr id="43" name="Text Placeholder 1">
              <a:extLst>
                <a:ext uri="{FF2B5EF4-FFF2-40B4-BE49-F238E27FC236}">
                  <a16:creationId xmlns:a16="http://schemas.microsoft.com/office/drawing/2014/main" id="{00339A7C-EC4D-432D-8B8F-4BF787107B0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a:t>
              </a:r>
              <a:br>
                <a:rPr lang="en-US" sz="900" b="0" noProof="0">
                  <a:solidFill>
                    <a:schemeClr val="bg1"/>
                  </a:solidFill>
                </a:rPr>
              </a:br>
              <a:r>
                <a:rPr lang="en-US" sz="900" b="0" noProof="0">
                  <a:solidFill>
                    <a:schemeClr val="bg1"/>
                  </a:solidFill>
                </a:rPr>
                <a:t>3-columns.</a:t>
              </a:r>
              <a:endParaRPr lang="en-US" sz="900" b="0" i="1" baseline="0" noProof="0">
                <a:solidFill>
                  <a:schemeClr val="bg1"/>
                </a:solidFill>
              </a:endParaRPr>
            </a:p>
          </p:txBody>
        </p:sp>
        <p:cxnSp>
          <p:nvCxnSpPr>
            <p:cNvPr id="53" name="Straight Arrow Connector 52">
              <a:extLst>
                <a:ext uri="{FF2B5EF4-FFF2-40B4-BE49-F238E27FC236}">
                  <a16:creationId xmlns:a16="http://schemas.microsoft.com/office/drawing/2014/main" id="{D1787CD8-78F3-4F1C-88A1-72B9627CB98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6" name="Group 25" descr="Instructional box indicating that the title should not be more than two lines.">
            <a:extLst>
              <a:ext uri="{FF2B5EF4-FFF2-40B4-BE49-F238E27FC236}">
                <a16:creationId xmlns:a16="http://schemas.microsoft.com/office/drawing/2014/main" id="{D3DAC54B-632E-4418-A760-D2C94D0905CC}"/>
              </a:ext>
              <a:ext uri="{C183D7F6-B498-43B3-948B-1728B52AA6E4}">
                <adec:decorative xmlns:adec="http://schemas.microsoft.com/office/drawing/2017/decorative" val="0"/>
              </a:ext>
            </a:extLst>
          </p:cNvPr>
          <p:cNvGrpSpPr/>
          <p:nvPr userDrawn="1"/>
        </p:nvGrpSpPr>
        <p:grpSpPr bwMode="gray">
          <a:xfrm>
            <a:off x="-1518941" y="5302518"/>
            <a:ext cx="1423335" cy="230832"/>
            <a:chOff x="-1518941" y="8951295"/>
            <a:chExt cx="1423335" cy="230832"/>
          </a:xfrm>
        </p:grpSpPr>
        <p:sp>
          <p:nvSpPr>
            <p:cNvPr id="27" name="Text Placeholder 1">
              <a:extLst>
                <a:ext uri="{FF2B5EF4-FFF2-40B4-BE49-F238E27FC236}">
                  <a16:creationId xmlns:a16="http://schemas.microsoft.com/office/drawing/2014/main" id="{4D734F03-E5F6-451B-A340-CCF8DAB2434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6E398FE4-5227-40F1-9113-2B8BA96F4C2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descr="Instructional box indicating that the title should not be more than two lines.">
            <a:extLst>
              <a:ext uri="{FF2B5EF4-FFF2-40B4-BE49-F238E27FC236}">
                <a16:creationId xmlns:a16="http://schemas.microsoft.com/office/drawing/2014/main" id="{E1B33A9B-D8BB-42AF-9FA1-DCE9179340D0}"/>
              </a:ext>
              <a:ext uri="{C183D7F6-B498-43B3-948B-1728B52AA6E4}">
                <adec:decorative xmlns:adec="http://schemas.microsoft.com/office/drawing/2017/decorative" val="0"/>
              </a:ext>
            </a:extLst>
          </p:cNvPr>
          <p:cNvGrpSpPr/>
          <p:nvPr userDrawn="1"/>
        </p:nvGrpSpPr>
        <p:grpSpPr bwMode="gray">
          <a:xfrm>
            <a:off x="-1518941" y="5807760"/>
            <a:ext cx="1423335" cy="230832"/>
            <a:chOff x="-1518941" y="8951295"/>
            <a:chExt cx="1423335" cy="230832"/>
          </a:xfrm>
        </p:grpSpPr>
        <p:sp>
          <p:nvSpPr>
            <p:cNvPr id="30" name="Text Placeholder 1">
              <a:extLst>
                <a:ext uri="{FF2B5EF4-FFF2-40B4-BE49-F238E27FC236}">
                  <a16:creationId xmlns:a16="http://schemas.microsoft.com/office/drawing/2014/main" id="{3D18F95A-3B87-4B00-AF47-AB795D3A630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C280AACC-7483-4A09-913C-C37A960E6FE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4" name="Group 53" descr="Instructional box indicating that content should not extend downward past this guide.">
            <a:extLst>
              <a:ext uri="{FF2B5EF4-FFF2-40B4-BE49-F238E27FC236}">
                <a16:creationId xmlns:a16="http://schemas.microsoft.com/office/drawing/2014/main" id="{52575EA8-6FC0-4443-AFD5-BFE1DC0B9F94}"/>
              </a:ext>
              <a:ext uri="{C183D7F6-B498-43B3-948B-1728B52AA6E4}">
                <adec:decorative xmlns:adec="http://schemas.microsoft.com/office/drawing/2017/decorative" val="0"/>
              </a:ext>
            </a:extLst>
          </p:cNvPr>
          <p:cNvGrpSpPr/>
          <p:nvPr userDrawn="1"/>
        </p:nvGrpSpPr>
        <p:grpSpPr bwMode="gray">
          <a:xfrm>
            <a:off x="-1518941" y="8797881"/>
            <a:ext cx="1423335" cy="369332"/>
            <a:chOff x="-1518941" y="8951295"/>
            <a:chExt cx="1423335" cy="369332"/>
          </a:xfrm>
        </p:grpSpPr>
        <p:sp>
          <p:nvSpPr>
            <p:cNvPr id="55" name="Text Placeholder 1">
              <a:extLst>
                <a:ext uri="{FF2B5EF4-FFF2-40B4-BE49-F238E27FC236}">
                  <a16:creationId xmlns:a16="http://schemas.microsoft.com/office/drawing/2014/main" id="{1F5E1241-B27B-43F0-9DF0-EF2BBEAE028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56" name="Straight Arrow Connector 55">
              <a:extLst>
                <a:ext uri="{FF2B5EF4-FFF2-40B4-BE49-F238E27FC236}">
                  <a16:creationId xmlns:a16="http://schemas.microsoft.com/office/drawing/2014/main" id="{3B6D0AB0-C677-4E42-9639-AF947075DA1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3" name="Slide Number Placeholder 2">
            <a:extLst>
              <a:ext uri="{FF2B5EF4-FFF2-40B4-BE49-F238E27FC236}">
                <a16:creationId xmlns:a16="http://schemas.microsoft.com/office/drawing/2014/main" id="{930459AB-52D8-47BB-951A-91ADDEDB773D}"/>
              </a:ext>
              <a:ext uri="{C183D7F6-B498-43B3-948B-1728B52AA6E4}">
                <adec:decorative xmlns:adec="http://schemas.microsoft.com/office/drawing/2017/decorative" val="0"/>
              </a:ext>
            </a:extLst>
          </p:cNvPr>
          <p:cNvSpPr>
            <a:spLocks noGrp="1"/>
          </p:cNvSpPr>
          <p:nvPr>
            <p:ph type="sldNum" sz="quarter" idx="35"/>
          </p:nvPr>
        </p:nvSpPr>
        <p:spPr bwMode="gray"/>
        <p:txBody>
          <a:bodyPr/>
          <a:lstStyle/>
          <a:p>
            <a:fld id="{DDF66AAC-0B3A-4AF6-8C1D-342A4A7A10C1}" type="slidenum">
              <a:rPr lang="en-US" smtClean="0"/>
              <a:pPr/>
              <a:t>‹#›</a:t>
            </a:fld>
            <a:endParaRPr lang="en-US"/>
          </a:p>
        </p:txBody>
      </p:sp>
      <p:sp>
        <p:nvSpPr>
          <p:cNvPr id="2" name="Date Placeholder 1">
            <a:extLst>
              <a:ext uri="{FF2B5EF4-FFF2-40B4-BE49-F238E27FC236}">
                <a16:creationId xmlns:a16="http://schemas.microsoft.com/office/drawing/2014/main" id="{2DD535AD-E125-4A3D-BEC7-FFE8A6A297AA}"/>
              </a:ext>
              <a:ext uri="{C183D7F6-B498-43B3-948B-1728B52AA6E4}">
                <adec:decorative xmlns:adec="http://schemas.microsoft.com/office/drawing/2017/decorative" val="0"/>
              </a:ext>
            </a:extLst>
          </p:cNvPr>
          <p:cNvSpPr>
            <a:spLocks noGrp="1"/>
          </p:cNvSpPr>
          <p:nvPr>
            <p:ph type="dt" sz="half" idx="34"/>
          </p:nvPr>
        </p:nvSpPr>
        <p:spPr bwMode="gray"/>
        <p:txBody>
          <a:bodyPr/>
          <a:lstStyle/>
          <a:p>
            <a:fld id="{8235D1A2-7893-4CED-8951-FD0AC86E4127}" type="datetime1">
              <a:rPr lang="en-US" smtClean="0"/>
              <a:t>3/1/2024</a:t>
            </a:fld>
            <a:endParaRPr lang="en-US"/>
          </a:p>
        </p:txBody>
      </p:sp>
    </p:spTree>
    <p:extLst>
      <p:ext uri="{BB962C8B-B14F-4D97-AF65-F5344CB8AC3E}">
        <p14:creationId xmlns:p14="http://schemas.microsoft.com/office/powerpoint/2010/main" val="1834320948"/>
      </p:ext>
    </p:extLst>
  </p:cSld>
  <p:clrMapOvr>
    <a:masterClrMapping/>
  </p:clrMapOvr>
  <p:extLst>
    <p:ext uri="{DCECCB84-F9BA-43D5-87BE-67443E8EF086}">
      <p15:sldGuideLst xmlns:p15="http://schemas.microsoft.com/office/powerpoint/2012/main">
        <p15:guide id="2" orient="horz" pos="5664">
          <p15:clr>
            <a:srgbClr val="C35EA4"/>
          </p15:clr>
        </p15:guide>
        <p15:guide id="4" orient="horz" pos="2113">
          <p15:clr>
            <a:srgbClr val="FFC000"/>
          </p15:clr>
        </p15:guide>
        <p15:guide id="5" orient="horz" pos="2544">
          <p15:clr>
            <a:srgbClr val="C35EA4"/>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Cover: 1/2 Header (Photo)">
    <p:spTree>
      <p:nvGrpSpPr>
        <p:cNvPr id="1" name=""/>
        <p:cNvGrpSpPr/>
        <p:nvPr/>
      </p:nvGrpSpPr>
      <p:grpSpPr>
        <a:xfrm>
          <a:off x="0" y="0"/>
          <a:ext cx="0" cy="0"/>
          <a:chOff x="0" y="0"/>
          <a:chExt cx="0" cy="0"/>
        </a:xfrm>
      </p:grpSpPr>
      <p:pic>
        <p:nvPicPr>
          <p:cNvPr id="24" name="Graphic 23" descr="Optum">
            <a:extLst>
              <a:ext uri="{FF2B5EF4-FFF2-40B4-BE49-F238E27FC236}">
                <a16:creationId xmlns:a16="http://schemas.microsoft.com/office/drawing/2014/main" id="{1EE7AEF4-4979-4AE7-B12D-D2DFBAFB45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9232572"/>
            <a:ext cx="1674491" cy="484845"/>
          </a:xfrm>
          <a:prstGeom prst="rect">
            <a:avLst/>
          </a:prstGeom>
        </p:spPr>
      </p:pic>
      <p:sp>
        <p:nvSpPr>
          <p:cNvPr id="4" name="Picture Placeholder 3">
            <a:extLst>
              <a:ext uri="{FF2B5EF4-FFF2-40B4-BE49-F238E27FC236}">
                <a16:creationId xmlns:a16="http://schemas.microsoft.com/office/drawing/2014/main" id="{12119721-5993-44C0-ADE1-7908206106D7}"/>
              </a:ext>
              <a:ext uri="{C183D7F6-B498-43B3-948B-1728B52AA6E4}">
                <adec:decorative xmlns:adec="http://schemas.microsoft.com/office/drawing/2017/decorative" val="1"/>
              </a:ext>
            </a:extLst>
          </p:cNvPr>
          <p:cNvSpPr>
            <a:spLocks noGrp="1"/>
          </p:cNvSpPr>
          <p:nvPr>
            <p:ph type="pic" sz="quarter" idx="33" hasCustomPrompt="1"/>
          </p:nvPr>
        </p:nvSpPr>
        <p:spPr bwMode="gray">
          <a:xfrm>
            <a:off x="0" y="0"/>
            <a:ext cx="7772400" cy="5029200"/>
          </a:xfrm>
          <a:solidFill>
            <a:srgbClr val="FAF8F2"/>
          </a:solidFill>
        </p:spPr>
        <p:txBody>
          <a:bodyPr lIns="274320" tIns="457200" rIns="274320" bIns="274320">
            <a:noAutofit/>
          </a:bodyPr>
          <a:lstStyle>
            <a:lvl1pPr marL="0" indent="0" algn="ctr">
              <a:buNone/>
              <a:defRPr sz="1200">
                <a:solidFill>
                  <a:schemeClr val="tx1"/>
                </a:solidFill>
              </a:defRPr>
            </a:lvl1pPr>
          </a:lstStyle>
          <a:p>
            <a:r>
              <a:rPr lang="en-US"/>
              <a:t>This 1/2 page placeholder is intended to be filled by photography. Dimensions should remain unchanged. To access brand approved photography, visit: library.optum.com.</a:t>
            </a:r>
            <a:br>
              <a:rPr lang="en-US"/>
            </a:br>
            <a:br>
              <a:rPr lang="en-US"/>
            </a:br>
            <a:r>
              <a:rPr lang="en-US"/>
              <a:t>Accessing the above library requires users to be a part of a SECURE group: Optum_Library_Access_Photography.</a:t>
            </a:r>
            <a:br>
              <a:rPr lang="en-US"/>
            </a:br>
            <a:r>
              <a:rPr lang="en-US"/>
              <a:t>Request access via Secure if necessary.</a:t>
            </a:r>
          </a:p>
        </p:txBody>
      </p:sp>
      <p:sp>
        <p:nvSpPr>
          <p:cNvPr id="33" name="Text Placeholder 6"/>
          <p:cNvSpPr>
            <a:spLocks noGrp="1"/>
          </p:cNvSpPr>
          <p:nvPr>
            <p:ph type="body" sz="quarter" idx="27" hasCustomPrompt="1"/>
          </p:nvPr>
        </p:nvSpPr>
        <p:spPr bwMode="gray">
          <a:xfrm>
            <a:off x="458637" y="5724053"/>
            <a:ext cx="3296595" cy="215444"/>
          </a:xfrm>
        </p:spPr>
        <p:txBody>
          <a:bodyPr wrap="square" rIns="0" bIns="0" anchor="t" anchorCtr="0"/>
          <a:lstStyle>
            <a:lvl1pPr marL="0" indent="0" algn="l">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6367833"/>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7490834"/>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8774077"/>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8774077"/>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40" name="Group 39" descr="Instructional box indicating that the product name should not span more than three columns.">
            <a:extLst>
              <a:ext uri="{FF2B5EF4-FFF2-40B4-BE49-F238E27FC236}">
                <a16:creationId xmlns:a16="http://schemas.microsoft.com/office/drawing/2014/main" id="{83029EEC-73D4-4FB0-870A-3EB268491EBC}"/>
              </a:ext>
              <a:ext uri="{C183D7F6-B498-43B3-948B-1728B52AA6E4}">
                <adec:decorative xmlns:adec="http://schemas.microsoft.com/office/drawing/2017/decorative" val="0"/>
              </a:ext>
            </a:extLst>
          </p:cNvPr>
          <p:cNvGrpSpPr/>
          <p:nvPr userDrawn="1"/>
        </p:nvGrpSpPr>
        <p:grpSpPr bwMode="gray">
          <a:xfrm>
            <a:off x="-1518941" y="5700723"/>
            <a:ext cx="1423335" cy="369332"/>
            <a:chOff x="-1518941" y="8951295"/>
            <a:chExt cx="1423335" cy="369332"/>
          </a:xfrm>
        </p:grpSpPr>
        <p:sp>
          <p:nvSpPr>
            <p:cNvPr id="43" name="Text Placeholder 1">
              <a:extLst>
                <a:ext uri="{FF2B5EF4-FFF2-40B4-BE49-F238E27FC236}">
                  <a16:creationId xmlns:a16="http://schemas.microsoft.com/office/drawing/2014/main" id="{00339A7C-EC4D-432D-8B8F-4BF787107B0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a:t>
              </a:r>
              <a:br>
                <a:rPr lang="en-US" sz="900" b="0" noProof="0">
                  <a:solidFill>
                    <a:schemeClr val="bg1"/>
                  </a:solidFill>
                </a:rPr>
              </a:br>
              <a:r>
                <a:rPr lang="en-US" sz="900" b="0" noProof="0">
                  <a:solidFill>
                    <a:schemeClr val="bg1"/>
                  </a:solidFill>
                </a:rPr>
                <a:t>3-columns.</a:t>
              </a:r>
              <a:endParaRPr lang="en-US" sz="900" b="0" i="1" baseline="0" noProof="0">
                <a:solidFill>
                  <a:schemeClr val="bg1"/>
                </a:solidFill>
              </a:endParaRPr>
            </a:p>
          </p:txBody>
        </p:sp>
        <p:cxnSp>
          <p:nvCxnSpPr>
            <p:cNvPr id="53" name="Straight Arrow Connector 52">
              <a:extLst>
                <a:ext uri="{FF2B5EF4-FFF2-40B4-BE49-F238E27FC236}">
                  <a16:creationId xmlns:a16="http://schemas.microsoft.com/office/drawing/2014/main" id="{D1787CD8-78F3-4F1C-88A1-72B9627CB98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6" name="Group 25" descr="Instructional box indicating that the title should not be more than two lines.">
            <a:extLst>
              <a:ext uri="{FF2B5EF4-FFF2-40B4-BE49-F238E27FC236}">
                <a16:creationId xmlns:a16="http://schemas.microsoft.com/office/drawing/2014/main" id="{D3DAC54B-632E-4418-A760-D2C94D0905CC}"/>
              </a:ext>
              <a:ext uri="{C183D7F6-B498-43B3-948B-1728B52AA6E4}">
                <adec:decorative xmlns:adec="http://schemas.microsoft.com/office/drawing/2017/decorative" val="0"/>
              </a:ext>
            </a:extLst>
          </p:cNvPr>
          <p:cNvGrpSpPr/>
          <p:nvPr userDrawn="1"/>
        </p:nvGrpSpPr>
        <p:grpSpPr bwMode="gray">
          <a:xfrm>
            <a:off x="-1518941" y="6967866"/>
            <a:ext cx="1423335" cy="230832"/>
            <a:chOff x="-1518941" y="8951295"/>
            <a:chExt cx="1423335" cy="230832"/>
          </a:xfrm>
        </p:grpSpPr>
        <p:sp>
          <p:nvSpPr>
            <p:cNvPr id="27" name="Text Placeholder 1">
              <a:extLst>
                <a:ext uri="{FF2B5EF4-FFF2-40B4-BE49-F238E27FC236}">
                  <a16:creationId xmlns:a16="http://schemas.microsoft.com/office/drawing/2014/main" id="{4D734F03-E5F6-451B-A340-CCF8DAB2434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6E398FE4-5227-40F1-9113-2B8BA96F4C2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descr="Instructional box indicating that the title should not be more than two lines.">
            <a:extLst>
              <a:ext uri="{FF2B5EF4-FFF2-40B4-BE49-F238E27FC236}">
                <a16:creationId xmlns:a16="http://schemas.microsoft.com/office/drawing/2014/main" id="{E1B33A9B-D8BB-42AF-9FA1-DCE9179340D0}"/>
              </a:ext>
              <a:ext uri="{C183D7F6-B498-43B3-948B-1728B52AA6E4}">
                <adec:decorative xmlns:adec="http://schemas.microsoft.com/office/drawing/2017/decorative" val="0"/>
              </a:ext>
            </a:extLst>
          </p:cNvPr>
          <p:cNvGrpSpPr/>
          <p:nvPr userDrawn="1"/>
        </p:nvGrpSpPr>
        <p:grpSpPr bwMode="gray">
          <a:xfrm>
            <a:off x="-1518941" y="7473108"/>
            <a:ext cx="1423335" cy="230832"/>
            <a:chOff x="-1518941" y="8951295"/>
            <a:chExt cx="1423335" cy="230832"/>
          </a:xfrm>
        </p:grpSpPr>
        <p:sp>
          <p:nvSpPr>
            <p:cNvPr id="30" name="Text Placeholder 1">
              <a:extLst>
                <a:ext uri="{FF2B5EF4-FFF2-40B4-BE49-F238E27FC236}">
                  <a16:creationId xmlns:a16="http://schemas.microsoft.com/office/drawing/2014/main" id="{3D18F95A-3B87-4B00-AF47-AB795D3A630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C280AACC-7483-4A09-913C-C37A960E6FE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4" name="Group 53" descr="Instructional box indicating that content should not extend downward past this guide.">
            <a:extLst>
              <a:ext uri="{FF2B5EF4-FFF2-40B4-BE49-F238E27FC236}">
                <a16:creationId xmlns:a16="http://schemas.microsoft.com/office/drawing/2014/main" id="{52575EA8-6FC0-4443-AFD5-BFE1DC0B9F94}"/>
              </a:ext>
              <a:ext uri="{C183D7F6-B498-43B3-948B-1728B52AA6E4}">
                <adec:decorative xmlns:adec="http://schemas.microsoft.com/office/drawing/2017/decorative" val="0"/>
              </a:ext>
            </a:extLst>
          </p:cNvPr>
          <p:cNvGrpSpPr/>
          <p:nvPr userDrawn="1"/>
        </p:nvGrpSpPr>
        <p:grpSpPr bwMode="gray">
          <a:xfrm>
            <a:off x="-1518941" y="8797881"/>
            <a:ext cx="1423335" cy="369332"/>
            <a:chOff x="-1518941" y="8951295"/>
            <a:chExt cx="1423335" cy="369332"/>
          </a:xfrm>
        </p:grpSpPr>
        <p:sp>
          <p:nvSpPr>
            <p:cNvPr id="55" name="Text Placeholder 1">
              <a:extLst>
                <a:ext uri="{FF2B5EF4-FFF2-40B4-BE49-F238E27FC236}">
                  <a16:creationId xmlns:a16="http://schemas.microsoft.com/office/drawing/2014/main" id="{1F5E1241-B27B-43F0-9DF0-EF2BBEAE028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56" name="Straight Arrow Connector 55">
              <a:extLst>
                <a:ext uri="{FF2B5EF4-FFF2-40B4-BE49-F238E27FC236}">
                  <a16:creationId xmlns:a16="http://schemas.microsoft.com/office/drawing/2014/main" id="{3B6D0AB0-C677-4E42-9639-AF947075DA1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3" name="Slide Number Placeholder 2">
            <a:extLst>
              <a:ext uri="{FF2B5EF4-FFF2-40B4-BE49-F238E27FC236}">
                <a16:creationId xmlns:a16="http://schemas.microsoft.com/office/drawing/2014/main" id="{E6A20E45-0A00-43C6-81B0-0E03DCC992E8}"/>
              </a:ext>
              <a:ext uri="{C183D7F6-B498-43B3-948B-1728B52AA6E4}">
                <adec:decorative xmlns:adec="http://schemas.microsoft.com/office/drawing/2017/decorative" val="0"/>
              </a:ext>
            </a:extLst>
          </p:cNvPr>
          <p:cNvSpPr>
            <a:spLocks noGrp="1"/>
          </p:cNvSpPr>
          <p:nvPr>
            <p:ph type="sldNum" sz="quarter" idx="35"/>
          </p:nvPr>
        </p:nvSpPr>
        <p:spPr bwMode="gray"/>
        <p:txBody>
          <a:bodyPr/>
          <a:lstStyle/>
          <a:p>
            <a:fld id="{DDF66AAC-0B3A-4AF6-8C1D-342A4A7A10C1}" type="slidenum">
              <a:rPr lang="en-US" smtClean="0"/>
              <a:pPr/>
              <a:t>‹#›</a:t>
            </a:fld>
            <a:endParaRPr lang="en-US"/>
          </a:p>
        </p:txBody>
      </p:sp>
      <p:sp>
        <p:nvSpPr>
          <p:cNvPr id="2" name="Date Placeholder 1">
            <a:extLst>
              <a:ext uri="{FF2B5EF4-FFF2-40B4-BE49-F238E27FC236}">
                <a16:creationId xmlns:a16="http://schemas.microsoft.com/office/drawing/2014/main" id="{76FE068E-DE77-4570-B34B-DF9C85B8BB42}"/>
              </a:ext>
              <a:ext uri="{C183D7F6-B498-43B3-948B-1728B52AA6E4}">
                <adec:decorative xmlns:adec="http://schemas.microsoft.com/office/drawing/2017/decorative" val="0"/>
              </a:ext>
            </a:extLst>
          </p:cNvPr>
          <p:cNvSpPr>
            <a:spLocks noGrp="1"/>
          </p:cNvSpPr>
          <p:nvPr>
            <p:ph type="dt" sz="half" idx="34"/>
          </p:nvPr>
        </p:nvSpPr>
        <p:spPr bwMode="gray"/>
        <p:txBody>
          <a:bodyPr/>
          <a:lstStyle/>
          <a:p>
            <a:fld id="{9FEA7402-FBD7-4622-A193-7252860ACE53}" type="datetime1">
              <a:rPr lang="en-US" smtClean="0"/>
              <a:t>3/1/2024</a:t>
            </a:fld>
            <a:endParaRPr lang="en-US"/>
          </a:p>
        </p:txBody>
      </p:sp>
    </p:spTree>
    <p:extLst>
      <p:ext uri="{BB962C8B-B14F-4D97-AF65-F5344CB8AC3E}">
        <p14:creationId xmlns:p14="http://schemas.microsoft.com/office/powerpoint/2010/main" val="2963494084"/>
      </p:ext>
    </p:extLst>
  </p:cSld>
  <p:clrMapOvr>
    <a:masterClrMapping/>
  </p:clrMapOvr>
  <p:extLst>
    <p:ext uri="{DCECCB84-F9BA-43D5-87BE-67443E8EF086}">
      <p15:sldGuideLst xmlns:p15="http://schemas.microsoft.com/office/powerpoint/2012/main">
        <p15:guide id="2" orient="horz" pos="5664">
          <p15:clr>
            <a:srgbClr val="C35EA4"/>
          </p15:clr>
        </p15:guide>
        <p15:guide id="4" orient="horz" pos="3168">
          <p15:clr>
            <a:srgbClr val="FFC000"/>
          </p15:clr>
        </p15:guide>
        <p15:guide id="5" orient="horz" pos="3600">
          <p15:clr>
            <a:srgbClr val="C35EA4"/>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1731243"/>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Dividers</a:t>
            </a:r>
          </a:p>
        </p:txBody>
      </p:sp>
      <p:cxnSp>
        <p:nvCxnSpPr>
          <p:cNvPr id="4" name="Arrow">
            <a:extLst>
              <a:ext uri="{FF2B5EF4-FFF2-40B4-BE49-F238E27FC236}">
                <a16:creationId xmlns:a16="http://schemas.microsoft.com/office/drawing/2014/main" id="{F4FFB649-8985-48CA-B33B-7BBAB0CC7A7C}"/>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54272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ivider">
    <p:bg>
      <p:bgRef idx="1001">
        <a:schemeClr val="bg1"/>
      </p:bgRef>
    </p:bg>
    <p:spTree>
      <p:nvGrpSpPr>
        <p:cNvPr id="1" name=""/>
        <p:cNvGrpSpPr/>
        <p:nvPr/>
      </p:nvGrpSpPr>
      <p:grpSpPr>
        <a:xfrm>
          <a:off x="0" y="0"/>
          <a:ext cx="0" cy="0"/>
          <a:chOff x="0" y="0"/>
          <a:chExt cx="0" cy="0"/>
        </a:xfrm>
      </p:grpSpPr>
      <p:pic>
        <p:nvPicPr>
          <p:cNvPr id="34" name="Graphic 33" descr="Optum">
            <a:extLst>
              <a:ext uri="{FF2B5EF4-FFF2-40B4-BE49-F238E27FC236}">
                <a16:creationId xmlns:a16="http://schemas.microsoft.com/office/drawing/2014/main" id="{2C4F1FC2-7914-4AC9-BFA9-2FBE02C7F0B1}"/>
              </a:ext>
              <a:ext uri="{C183D7F6-B498-43B3-948B-1728B52AA6E4}">
                <adec:decorative xmlns:adec="http://schemas.microsoft.com/office/drawing/2017/decorative" val="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3169945" y="3116597"/>
            <a:ext cx="1432510" cy="414780"/>
          </a:xfrm>
          <a:prstGeom prst="rect">
            <a:avLst/>
          </a:prstGeom>
        </p:spPr>
      </p:pic>
      <p:sp>
        <p:nvSpPr>
          <p:cNvPr id="9" name="Title 1"/>
          <p:cNvSpPr>
            <a:spLocks noGrp="1"/>
          </p:cNvSpPr>
          <p:nvPr>
            <p:ph type="title" hasCustomPrompt="1"/>
          </p:nvPr>
        </p:nvSpPr>
        <p:spPr bwMode="gray">
          <a:xfrm>
            <a:off x="1638300" y="4647315"/>
            <a:ext cx="4495800" cy="830997"/>
          </a:xfrm>
        </p:spPr>
        <p:txBody>
          <a:bodyPr anchor="b" anchorCtr="0"/>
          <a:lstStyle>
            <a:lvl1pPr algn="ctr">
              <a:lnSpc>
                <a:spcPct val="90000"/>
              </a:lnSpc>
              <a:defRPr sz="3000" b="1">
                <a:solidFill>
                  <a:schemeClr val="accent6"/>
                </a:solidFill>
              </a:defRPr>
            </a:lvl1pPr>
          </a:lstStyle>
          <a:p>
            <a:r>
              <a:rPr lang="en-US" noProof="0"/>
              <a:t>Divider title – Arial 30pt bold; sentence case</a:t>
            </a:r>
          </a:p>
        </p:txBody>
      </p:sp>
      <p:sp>
        <p:nvSpPr>
          <p:cNvPr id="24" name="Text Placeholder 6"/>
          <p:cNvSpPr>
            <a:spLocks noGrp="1"/>
          </p:cNvSpPr>
          <p:nvPr>
            <p:ph type="body" sz="quarter" idx="27" hasCustomPrompt="1"/>
          </p:nvPr>
        </p:nvSpPr>
        <p:spPr bwMode="gray">
          <a:xfrm>
            <a:off x="1638300" y="5658835"/>
            <a:ext cx="4495800" cy="215444"/>
          </a:xfrm>
        </p:spPr>
        <p:txBody>
          <a:bodyPr wrap="square" rIns="0" bIns="0" anchor="t" anchorCtr="0"/>
          <a:lstStyle>
            <a:lvl1pPr marL="0" indent="0" algn="ctr">
              <a:spcBef>
                <a:spcPts val="0"/>
              </a:spcBef>
              <a:buNone/>
              <a:defRPr sz="1400" b="1"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Divider subtitle (optional) – Arial 14pt, sentence case</a:t>
            </a:r>
          </a:p>
        </p:txBody>
      </p:sp>
      <p:grpSp>
        <p:nvGrpSpPr>
          <p:cNvPr id="35" name="Group 34" descr="Instructional box indicating that the divider title should not be more than two lines.">
            <a:extLst>
              <a:ext uri="{FF2B5EF4-FFF2-40B4-BE49-F238E27FC236}">
                <a16:creationId xmlns:a16="http://schemas.microsoft.com/office/drawing/2014/main" id="{02F84FD1-5017-490C-BE12-C139FB233227}"/>
              </a:ext>
              <a:ext uri="{C183D7F6-B498-43B3-948B-1728B52AA6E4}">
                <adec:decorative xmlns:adec="http://schemas.microsoft.com/office/drawing/2017/decorative" val="0"/>
              </a:ext>
            </a:extLst>
          </p:cNvPr>
          <p:cNvGrpSpPr/>
          <p:nvPr userDrawn="1"/>
        </p:nvGrpSpPr>
        <p:grpSpPr bwMode="gray">
          <a:xfrm>
            <a:off x="-1518941" y="5120021"/>
            <a:ext cx="1423335" cy="230832"/>
            <a:chOff x="-1518941" y="8951295"/>
            <a:chExt cx="1423335" cy="230832"/>
          </a:xfrm>
        </p:grpSpPr>
        <p:sp>
          <p:nvSpPr>
            <p:cNvPr id="36" name="Text Placeholder 1">
              <a:extLst>
                <a:ext uri="{FF2B5EF4-FFF2-40B4-BE49-F238E27FC236}">
                  <a16:creationId xmlns:a16="http://schemas.microsoft.com/office/drawing/2014/main" id="{FCC003C8-935F-423D-9A7B-8F9C471222AC}"/>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37" name="Straight Arrow Connector 36">
              <a:extLst>
                <a:ext uri="{FF2B5EF4-FFF2-40B4-BE49-F238E27FC236}">
                  <a16:creationId xmlns:a16="http://schemas.microsoft.com/office/drawing/2014/main" id="{5D2ED100-845A-4D89-9AB0-3D10924F4B5D}"/>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1" name="Group 40" descr="Instructional box indicating that the divider subtitle should not be more than two lines.">
            <a:extLst>
              <a:ext uri="{FF2B5EF4-FFF2-40B4-BE49-F238E27FC236}">
                <a16:creationId xmlns:a16="http://schemas.microsoft.com/office/drawing/2014/main" id="{967D8107-7E76-4EF6-A87A-E900AF3AFD33}"/>
              </a:ext>
              <a:ext uri="{C183D7F6-B498-43B3-948B-1728B52AA6E4}">
                <adec:decorative xmlns:adec="http://schemas.microsoft.com/office/drawing/2017/decorative" val="0"/>
              </a:ext>
            </a:extLst>
          </p:cNvPr>
          <p:cNvGrpSpPr/>
          <p:nvPr userDrawn="1"/>
        </p:nvGrpSpPr>
        <p:grpSpPr bwMode="gray">
          <a:xfrm>
            <a:off x="-1518941" y="5651141"/>
            <a:ext cx="1423335" cy="230832"/>
            <a:chOff x="-1518941" y="8951295"/>
            <a:chExt cx="1423335" cy="230832"/>
          </a:xfrm>
        </p:grpSpPr>
        <p:sp>
          <p:nvSpPr>
            <p:cNvPr id="42" name="Text Placeholder 1">
              <a:extLst>
                <a:ext uri="{FF2B5EF4-FFF2-40B4-BE49-F238E27FC236}">
                  <a16:creationId xmlns:a16="http://schemas.microsoft.com/office/drawing/2014/main" id="{6E576CF4-B185-4325-B067-4C40A6A1902F}"/>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43" name="Straight Arrow Connector 42">
              <a:extLst>
                <a:ext uri="{FF2B5EF4-FFF2-40B4-BE49-F238E27FC236}">
                  <a16:creationId xmlns:a16="http://schemas.microsoft.com/office/drawing/2014/main" id="{A218D0CC-86C7-492D-B531-9A8EF253B6C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9BD81E17-F0CA-455D-A55E-DA57D3AAC6BE}"/>
              </a:ext>
              <a:ext uri="{C183D7F6-B498-43B3-948B-1728B52AA6E4}">
                <adec:decorative xmlns:adec="http://schemas.microsoft.com/office/drawing/2017/decorative" val="0"/>
              </a:ext>
            </a:extLst>
          </p:cNvPr>
          <p:cNvSpPr>
            <a:spLocks noGrp="1"/>
          </p:cNvSpPr>
          <p:nvPr>
            <p:ph type="ftr" sz="quarter" idx="32"/>
          </p:nvPr>
        </p:nvSpPr>
        <p:spPr bwMode="gray"/>
        <p:txBody>
          <a:bodyPr/>
          <a:lstStyle>
            <a:lvl1pPr>
              <a:defRPr>
                <a:solidFill>
                  <a:schemeClr val="bg1"/>
                </a:solidFill>
              </a:defRPr>
            </a:lvl1pPr>
          </a:lstStyle>
          <a:p>
            <a:r>
              <a:rPr lang="en-US" noProof="0"/>
              <a:t>Confidential property of Optum. Do not distribute or reproduce without express permission from Optum.</a:t>
            </a:r>
          </a:p>
        </p:txBody>
      </p:sp>
      <p:sp>
        <p:nvSpPr>
          <p:cNvPr id="3" name="Slide Number Placeholder 2">
            <a:extLst>
              <a:ext uri="{FF2B5EF4-FFF2-40B4-BE49-F238E27FC236}">
                <a16:creationId xmlns:a16="http://schemas.microsoft.com/office/drawing/2014/main" id="{7BB4F7B8-8139-4DD2-BB5F-9FFE8112C882}"/>
              </a:ext>
              <a:ext uri="{C183D7F6-B498-43B3-948B-1728B52AA6E4}">
                <adec:decorative xmlns:adec="http://schemas.microsoft.com/office/drawing/2017/decorative" val="0"/>
              </a:ext>
            </a:extLst>
          </p:cNvPr>
          <p:cNvSpPr>
            <a:spLocks noGrp="1"/>
          </p:cNvSpPr>
          <p:nvPr>
            <p:ph type="sldNum" sz="quarter" idx="34"/>
          </p:nvPr>
        </p:nvSpPr>
        <p:spPr/>
        <p:txBody>
          <a:bodyPr/>
          <a:lstStyle/>
          <a:p>
            <a:fld id="{DDF66AAC-0B3A-4AF6-8C1D-342A4A7A10C1}" type="slidenum">
              <a:rPr lang="en-US" smtClean="0"/>
              <a:pPr/>
              <a:t>‹#›</a:t>
            </a:fld>
            <a:endParaRPr lang="en-US"/>
          </a:p>
        </p:txBody>
      </p:sp>
      <p:sp>
        <p:nvSpPr>
          <p:cNvPr id="2" name="Date Placeholder 1">
            <a:extLst>
              <a:ext uri="{FF2B5EF4-FFF2-40B4-BE49-F238E27FC236}">
                <a16:creationId xmlns:a16="http://schemas.microsoft.com/office/drawing/2014/main" id="{4ED2E1DB-E7F0-46B1-A9EF-6906996EFE2E}"/>
              </a:ext>
              <a:ext uri="{C183D7F6-B498-43B3-948B-1728B52AA6E4}">
                <adec:decorative xmlns:adec="http://schemas.microsoft.com/office/drawing/2017/decorative" val="0"/>
              </a:ext>
            </a:extLst>
          </p:cNvPr>
          <p:cNvSpPr>
            <a:spLocks noGrp="1"/>
          </p:cNvSpPr>
          <p:nvPr>
            <p:ph type="dt" sz="half" idx="33"/>
          </p:nvPr>
        </p:nvSpPr>
        <p:spPr/>
        <p:txBody>
          <a:bodyPr/>
          <a:lstStyle/>
          <a:p>
            <a:fld id="{0A9D1709-69F4-4AEB-8134-47A353C3377E}" type="datetime1">
              <a:rPr lang="en-US" smtClean="0"/>
              <a:t>3/1/2024</a:t>
            </a:fld>
            <a:endParaRPr lang="en-US"/>
          </a:p>
        </p:txBody>
      </p:sp>
    </p:spTree>
    <p:extLst>
      <p:ext uri="{BB962C8B-B14F-4D97-AF65-F5344CB8AC3E}">
        <p14:creationId xmlns:p14="http://schemas.microsoft.com/office/powerpoint/2010/main" val="36188534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ivider 02">
    <p:bg bwMode="gray">
      <p:bgRef idx="1001">
        <a:schemeClr val="bg2"/>
      </p:bgRef>
    </p:bg>
    <p:spTree>
      <p:nvGrpSpPr>
        <p:cNvPr id="1" name=""/>
        <p:cNvGrpSpPr/>
        <p:nvPr/>
      </p:nvGrpSpPr>
      <p:grpSpPr>
        <a:xfrm>
          <a:off x="0" y="0"/>
          <a:ext cx="0" cy="0"/>
          <a:chOff x="0" y="0"/>
          <a:chExt cx="0" cy="0"/>
        </a:xfrm>
      </p:grpSpPr>
      <p:pic>
        <p:nvPicPr>
          <p:cNvPr id="34" name="Graphic 33" descr="Optum">
            <a:extLst>
              <a:ext uri="{FF2B5EF4-FFF2-40B4-BE49-F238E27FC236}">
                <a16:creationId xmlns:a16="http://schemas.microsoft.com/office/drawing/2014/main" id="{2C4F1FC2-7914-4AC9-BFA9-2FBE02C7F0B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3169945" y="3116597"/>
            <a:ext cx="1432510" cy="414780"/>
          </a:xfrm>
          <a:prstGeom prst="rect">
            <a:avLst/>
          </a:prstGeom>
        </p:spPr>
      </p:pic>
      <p:sp>
        <p:nvSpPr>
          <p:cNvPr id="9" name="Title 1"/>
          <p:cNvSpPr>
            <a:spLocks noGrp="1"/>
          </p:cNvSpPr>
          <p:nvPr>
            <p:ph type="title" hasCustomPrompt="1"/>
          </p:nvPr>
        </p:nvSpPr>
        <p:spPr bwMode="gray">
          <a:xfrm>
            <a:off x="1638300" y="4647315"/>
            <a:ext cx="4495800" cy="830997"/>
          </a:xfrm>
        </p:spPr>
        <p:txBody>
          <a:bodyPr anchor="b" anchorCtr="0"/>
          <a:lstStyle>
            <a:lvl1pPr algn="ctr">
              <a:lnSpc>
                <a:spcPct val="90000"/>
              </a:lnSpc>
              <a:defRPr sz="3000" b="1">
                <a:solidFill>
                  <a:schemeClr val="accent6"/>
                </a:solidFill>
              </a:defRPr>
            </a:lvl1pPr>
          </a:lstStyle>
          <a:p>
            <a:r>
              <a:rPr lang="en-US" noProof="0"/>
              <a:t>Divider title – Arial 30pt bold; sentence case</a:t>
            </a:r>
          </a:p>
        </p:txBody>
      </p:sp>
      <p:sp>
        <p:nvSpPr>
          <p:cNvPr id="24" name="Text Placeholder 6"/>
          <p:cNvSpPr>
            <a:spLocks noGrp="1"/>
          </p:cNvSpPr>
          <p:nvPr>
            <p:ph type="body" sz="quarter" idx="27" hasCustomPrompt="1"/>
          </p:nvPr>
        </p:nvSpPr>
        <p:spPr bwMode="gray">
          <a:xfrm>
            <a:off x="1638300" y="5658835"/>
            <a:ext cx="4495800" cy="215444"/>
          </a:xfrm>
        </p:spPr>
        <p:txBody>
          <a:bodyPr wrap="square" rIns="0" bIns="0" anchor="t" anchorCtr="0"/>
          <a:lstStyle>
            <a:lvl1pPr marL="0" indent="0" algn="ctr">
              <a:spcBef>
                <a:spcPts val="0"/>
              </a:spcBef>
              <a:buNone/>
              <a:defRPr sz="1400" b="1"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Divider subtitle (optional) – Arial 14pt, sentence case</a:t>
            </a:r>
          </a:p>
        </p:txBody>
      </p:sp>
      <p:grpSp>
        <p:nvGrpSpPr>
          <p:cNvPr id="17" name="Group 16" descr="Instructional box indicating that the divider title should not be more than two lines.">
            <a:extLst>
              <a:ext uri="{FF2B5EF4-FFF2-40B4-BE49-F238E27FC236}">
                <a16:creationId xmlns:a16="http://schemas.microsoft.com/office/drawing/2014/main" id="{8CEEC5FF-34AF-42EA-B927-F986E0EF3F3F}"/>
              </a:ext>
              <a:ext uri="{C183D7F6-B498-43B3-948B-1728B52AA6E4}">
                <adec:decorative xmlns:adec="http://schemas.microsoft.com/office/drawing/2017/decorative" val="0"/>
              </a:ext>
            </a:extLst>
          </p:cNvPr>
          <p:cNvGrpSpPr/>
          <p:nvPr userDrawn="1"/>
        </p:nvGrpSpPr>
        <p:grpSpPr bwMode="gray">
          <a:xfrm>
            <a:off x="-1518941" y="5120021"/>
            <a:ext cx="1423335" cy="230832"/>
            <a:chOff x="-1518941" y="8951295"/>
            <a:chExt cx="1423335" cy="230832"/>
          </a:xfrm>
        </p:grpSpPr>
        <p:sp>
          <p:nvSpPr>
            <p:cNvPr id="28" name="Text Placeholder 1">
              <a:extLst>
                <a:ext uri="{FF2B5EF4-FFF2-40B4-BE49-F238E27FC236}">
                  <a16:creationId xmlns:a16="http://schemas.microsoft.com/office/drawing/2014/main" id="{C304FC98-2B18-4B71-9983-5CC679C9E724}"/>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9" name="Straight Arrow Connector 28">
              <a:extLst>
                <a:ext uri="{FF2B5EF4-FFF2-40B4-BE49-F238E27FC236}">
                  <a16:creationId xmlns:a16="http://schemas.microsoft.com/office/drawing/2014/main" id="{87328981-6B6C-46C5-B8CF-DB3C441F349A}"/>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0" name="Group 29" descr="Instructional box indicating that the divider subtitle should not be more than two lines.">
            <a:extLst>
              <a:ext uri="{FF2B5EF4-FFF2-40B4-BE49-F238E27FC236}">
                <a16:creationId xmlns:a16="http://schemas.microsoft.com/office/drawing/2014/main" id="{54B1B68D-0510-4034-8B41-69F9A328D72B}"/>
              </a:ext>
              <a:ext uri="{C183D7F6-B498-43B3-948B-1728B52AA6E4}">
                <adec:decorative xmlns:adec="http://schemas.microsoft.com/office/drawing/2017/decorative" val="0"/>
              </a:ext>
            </a:extLst>
          </p:cNvPr>
          <p:cNvGrpSpPr/>
          <p:nvPr userDrawn="1"/>
        </p:nvGrpSpPr>
        <p:grpSpPr bwMode="gray">
          <a:xfrm>
            <a:off x="-1518941" y="5651141"/>
            <a:ext cx="1423335" cy="230832"/>
            <a:chOff x="-1518941" y="8951295"/>
            <a:chExt cx="1423335" cy="230832"/>
          </a:xfrm>
        </p:grpSpPr>
        <p:sp>
          <p:nvSpPr>
            <p:cNvPr id="31" name="Text Placeholder 1">
              <a:extLst>
                <a:ext uri="{FF2B5EF4-FFF2-40B4-BE49-F238E27FC236}">
                  <a16:creationId xmlns:a16="http://schemas.microsoft.com/office/drawing/2014/main" id="{93D92B98-B48C-4870-BE5A-19E25B16CDE9}"/>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2" name="Straight Arrow Connector 31">
              <a:extLst>
                <a:ext uri="{FF2B5EF4-FFF2-40B4-BE49-F238E27FC236}">
                  <a16:creationId xmlns:a16="http://schemas.microsoft.com/office/drawing/2014/main" id="{6449A6BD-6EBF-43D8-B28A-7C9D524BCC64}"/>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85E2AD1E-C6ED-4A9D-BC9F-0438D9A3C3A8}"/>
              </a:ext>
              <a:ext uri="{C183D7F6-B498-43B3-948B-1728B52AA6E4}">
                <adec:decorative xmlns:adec="http://schemas.microsoft.com/office/drawing/2017/decorative" val="1"/>
              </a:ext>
            </a:extLst>
          </p:cNvPr>
          <p:cNvSpPr/>
          <p:nvPr userDrawn="1"/>
        </p:nvSpPr>
        <p:spPr bwMode="gray">
          <a:xfrm>
            <a:off x="0"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22" name="Rectangle 21">
            <a:extLst>
              <a:ext uri="{FF2B5EF4-FFF2-40B4-BE49-F238E27FC236}">
                <a16:creationId xmlns:a16="http://schemas.microsoft.com/office/drawing/2014/main" id="{00FCF602-3277-4835-BC0D-FBAEB0E07386}"/>
              </a:ext>
              <a:ext uri="{C183D7F6-B498-43B3-948B-1728B52AA6E4}">
                <adec:decorative xmlns:adec="http://schemas.microsoft.com/office/drawing/2017/decorative" val="1"/>
              </a:ext>
            </a:extLst>
          </p:cNvPr>
          <p:cNvSpPr/>
          <p:nvPr userDrawn="1"/>
        </p:nvSpPr>
        <p:spPr bwMode="gray">
          <a:xfrm>
            <a:off x="7662672" y="-1"/>
            <a:ext cx="109728" cy="100584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23" name="Rectangle 22">
            <a:extLst>
              <a:ext uri="{FF2B5EF4-FFF2-40B4-BE49-F238E27FC236}">
                <a16:creationId xmlns:a16="http://schemas.microsoft.com/office/drawing/2014/main" id="{3E0EA604-D058-4A25-8ABF-69751B73C2B7}"/>
              </a:ext>
              <a:ext uri="{C183D7F6-B498-43B3-948B-1728B52AA6E4}">
                <adec:decorative xmlns:adec="http://schemas.microsoft.com/office/drawing/2017/decorative" val="1"/>
              </a:ext>
            </a:extLst>
          </p:cNvPr>
          <p:cNvSpPr/>
          <p:nvPr userDrawn="1"/>
        </p:nvSpPr>
        <p:spPr bwMode="gray">
          <a:xfrm>
            <a:off x="0" y="0"/>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25" name="Rectangle 24">
            <a:extLst>
              <a:ext uri="{FF2B5EF4-FFF2-40B4-BE49-F238E27FC236}">
                <a16:creationId xmlns:a16="http://schemas.microsoft.com/office/drawing/2014/main" id="{2ACFE2F6-62C7-4CBB-A7AF-DE59C5B977A6}"/>
              </a:ext>
              <a:ext uri="{C183D7F6-B498-43B3-948B-1728B52AA6E4}">
                <adec:decorative xmlns:adec="http://schemas.microsoft.com/office/drawing/2017/decorative" val="1"/>
              </a:ext>
            </a:extLst>
          </p:cNvPr>
          <p:cNvSpPr/>
          <p:nvPr userDrawn="1"/>
        </p:nvSpPr>
        <p:spPr bwMode="gray">
          <a:xfrm>
            <a:off x="0" y="9948672"/>
            <a:ext cx="7772400" cy="109728"/>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ctr">
              <a:spcBef>
                <a:spcPts val="500"/>
              </a:spcBef>
            </a:pPr>
            <a:endParaRPr lang="en-US" sz="1000" err="1">
              <a:solidFill>
                <a:schemeClr val="bg1"/>
              </a:solidFill>
            </a:endParaRPr>
          </a:p>
        </p:txBody>
      </p:sp>
      <p:sp>
        <p:nvSpPr>
          <p:cNvPr id="4" name="Footer Placeholder 3">
            <a:extLst>
              <a:ext uri="{FF2B5EF4-FFF2-40B4-BE49-F238E27FC236}">
                <a16:creationId xmlns:a16="http://schemas.microsoft.com/office/drawing/2014/main" id="{9BD81E17-F0CA-455D-A55E-DA57D3AAC6BE}"/>
              </a:ext>
              <a:ext uri="{C183D7F6-B498-43B3-948B-1728B52AA6E4}">
                <adec:decorative xmlns:adec="http://schemas.microsoft.com/office/drawing/2017/decorative" val="0"/>
              </a:ext>
            </a:extLst>
          </p:cNvPr>
          <p:cNvSpPr>
            <a:spLocks noGrp="1"/>
          </p:cNvSpPr>
          <p:nvPr>
            <p:ph type="ftr" sz="quarter" idx="32"/>
          </p:nvPr>
        </p:nvSpPr>
        <p:spPr bwMode="gray"/>
        <p:txBody>
          <a:bodyPr/>
          <a:lstStyle>
            <a:lvl1pPr>
              <a:defRPr>
                <a:solidFill>
                  <a:schemeClr val="bg1"/>
                </a:solidFill>
              </a:defRPr>
            </a:lvl1pPr>
          </a:lstStyle>
          <a:p>
            <a:r>
              <a:rPr lang="en-US" noProof="0"/>
              <a:t>Confidential property of Optum. Do not distribute or reproduce without express permission from Optum.</a:t>
            </a:r>
          </a:p>
        </p:txBody>
      </p:sp>
      <p:sp>
        <p:nvSpPr>
          <p:cNvPr id="3" name="Slide Number Placeholder 2">
            <a:extLst>
              <a:ext uri="{FF2B5EF4-FFF2-40B4-BE49-F238E27FC236}">
                <a16:creationId xmlns:a16="http://schemas.microsoft.com/office/drawing/2014/main" id="{B818A23C-6296-4E4E-ADFB-937D546447E1}"/>
              </a:ext>
              <a:ext uri="{C183D7F6-B498-43B3-948B-1728B52AA6E4}">
                <adec:decorative xmlns:adec="http://schemas.microsoft.com/office/drawing/2017/decorative" val="0"/>
              </a:ext>
            </a:extLst>
          </p:cNvPr>
          <p:cNvSpPr>
            <a:spLocks noGrp="1"/>
          </p:cNvSpPr>
          <p:nvPr>
            <p:ph type="sldNum" sz="quarter" idx="34"/>
          </p:nvPr>
        </p:nvSpPr>
        <p:spPr/>
        <p:txBody>
          <a:bodyPr/>
          <a:lstStyle/>
          <a:p>
            <a:fld id="{DDF66AAC-0B3A-4AF6-8C1D-342A4A7A10C1}" type="slidenum">
              <a:rPr lang="en-US" smtClean="0"/>
              <a:pPr/>
              <a:t>‹#›</a:t>
            </a:fld>
            <a:endParaRPr lang="en-US"/>
          </a:p>
        </p:txBody>
      </p:sp>
      <p:sp>
        <p:nvSpPr>
          <p:cNvPr id="2" name="Date Placeholder 1">
            <a:extLst>
              <a:ext uri="{FF2B5EF4-FFF2-40B4-BE49-F238E27FC236}">
                <a16:creationId xmlns:a16="http://schemas.microsoft.com/office/drawing/2014/main" id="{87F988B2-C626-4C0B-A706-6C5E0680410F}"/>
              </a:ext>
              <a:ext uri="{C183D7F6-B498-43B3-948B-1728B52AA6E4}">
                <adec:decorative xmlns:adec="http://schemas.microsoft.com/office/drawing/2017/decorative" val="0"/>
              </a:ext>
            </a:extLst>
          </p:cNvPr>
          <p:cNvSpPr>
            <a:spLocks noGrp="1"/>
          </p:cNvSpPr>
          <p:nvPr>
            <p:ph type="dt" sz="half" idx="33"/>
          </p:nvPr>
        </p:nvSpPr>
        <p:spPr/>
        <p:txBody>
          <a:bodyPr/>
          <a:lstStyle/>
          <a:p>
            <a:fld id="{95B022C0-B6DB-4F3C-8896-E38BCB3B2985}" type="datetime1">
              <a:rPr lang="en-US" smtClean="0"/>
              <a:t>3/1/2024</a:t>
            </a:fld>
            <a:endParaRPr lang="en-US"/>
          </a:p>
        </p:txBody>
      </p:sp>
    </p:spTree>
    <p:extLst>
      <p:ext uri="{BB962C8B-B14F-4D97-AF65-F5344CB8AC3E}">
        <p14:creationId xmlns:p14="http://schemas.microsoft.com/office/powerpoint/2010/main" val="46278355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1/4 Header (Sky Blue)">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D9063783-99BD-4505-8C64-E158E9AD85BF}"/>
              </a:ext>
              <a:ext uri="{C183D7F6-B498-43B3-948B-1728B52AA6E4}">
                <adec:decorative xmlns:adec="http://schemas.microsoft.com/office/drawing/2017/decorative" val="1"/>
              </a:ext>
            </a:extLst>
          </p:cNvPr>
          <p:cNvSpPr/>
          <p:nvPr userDrawn="1"/>
        </p:nvSpPr>
        <p:spPr bwMode="gray">
          <a:xfrm>
            <a:off x="109728" y="109728"/>
            <a:ext cx="7552944" cy="2404872"/>
          </a:xfrm>
          <a:custGeom>
            <a:avLst/>
            <a:gdLst>
              <a:gd name="connsiteX0" fmla="*/ 0 w 7552944"/>
              <a:gd name="connsiteY0" fmla="*/ 0 h 2404872"/>
              <a:gd name="connsiteX1" fmla="*/ 7552944 w 7552944"/>
              <a:gd name="connsiteY1" fmla="*/ 0 h 2404872"/>
              <a:gd name="connsiteX2" fmla="*/ 7552944 w 7552944"/>
              <a:gd name="connsiteY2" fmla="*/ 2404872 h 2404872"/>
              <a:gd name="connsiteX3" fmla="*/ 0 w 7552944"/>
              <a:gd name="connsiteY3" fmla="*/ 2404872 h 2404872"/>
            </a:gdLst>
            <a:ahLst/>
            <a:cxnLst>
              <a:cxn ang="0">
                <a:pos x="connsiteX0" y="connsiteY0"/>
              </a:cxn>
              <a:cxn ang="0">
                <a:pos x="connsiteX1" y="connsiteY1"/>
              </a:cxn>
              <a:cxn ang="0">
                <a:pos x="connsiteX2" y="connsiteY2"/>
              </a:cxn>
              <a:cxn ang="0">
                <a:pos x="connsiteX3" y="connsiteY3"/>
              </a:cxn>
            </a:cxnLst>
            <a:rect l="l" t="t" r="r" b="b"/>
            <a:pathLst>
              <a:path w="7552944" h="2404872">
                <a:moveTo>
                  <a:pt x="0" y="0"/>
                </a:moveTo>
                <a:lnTo>
                  <a:pt x="7552944" y="0"/>
                </a:lnTo>
                <a:lnTo>
                  <a:pt x="7552944" y="2404872"/>
                </a:lnTo>
                <a:lnTo>
                  <a:pt x="0" y="2404872"/>
                </a:lnTo>
                <a:close/>
              </a:path>
            </a:pathLst>
          </a:custGeom>
          <a:solidFill>
            <a:schemeClr val="bg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pic>
        <p:nvPicPr>
          <p:cNvPr id="23" name="Graphic 22" descr="Optum">
            <a:extLst>
              <a:ext uri="{FF2B5EF4-FFF2-40B4-BE49-F238E27FC236}">
                <a16:creationId xmlns:a16="http://schemas.microsoft.com/office/drawing/2014/main" id="{39BEA8D9-6D8F-491C-A730-6BEC4D6FAE0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33" name="Text Placeholder 6"/>
          <p:cNvSpPr>
            <a:spLocks noGrp="1"/>
          </p:cNvSpPr>
          <p:nvPr>
            <p:ph type="body" sz="quarter" idx="27" hasCustomPrompt="1"/>
          </p:nvPr>
        </p:nvSpPr>
        <p:spPr bwMode="gray">
          <a:xfrm>
            <a:off x="4018605" y="657914"/>
            <a:ext cx="3296595"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3218307"/>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4341308"/>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9157156"/>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9157156"/>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5" name="Date Placeholder 4">
            <a:extLst>
              <a:ext uri="{FF2B5EF4-FFF2-40B4-BE49-F238E27FC236}">
                <a16:creationId xmlns:a16="http://schemas.microsoft.com/office/drawing/2014/main" id="{663BFDC0-53C3-4392-84FE-21AB6A6CAD0E}"/>
              </a:ext>
              <a:ext uri="{C183D7F6-B498-43B3-948B-1728B52AA6E4}">
                <adec:decorative xmlns:adec="http://schemas.microsoft.com/office/drawing/2017/decorative" val="1"/>
              </a:ext>
            </a:extLst>
          </p:cNvPr>
          <p:cNvSpPr>
            <a:spLocks noGrp="1"/>
          </p:cNvSpPr>
          <p:nvPr>
            <p:ph type="dt" sz="half" idx="33"/>
          </p:nvPr>
        </p:nvSpPr>
        <p:spPr bwMode="gray"/>
        <p:txBody>
          <a:bodyPr/>
          <a:lstStyle/>
          <a:p>
            <a:fld id="{3B9F1A8B-7A38-4013-BA8D-78EF172E04DF}" type="datetime1">
              <a:rPr lang="en-US" smtClean="0"/>
              <a:t>3/1/2024</a:t>
            </a:fld>
            <a:endParaRPr lang="en-US"/>
          </a:p>
        </p:txBody>
      </p:sp>
      <p:sp>
        <p:nvSpPr>
          <p:cNvPr id="6" name="Slide Number Placeholder 5">
            <a:extLst>
              <a:ext uri="{FF2B5EF4-FFF2-40B4-BE49-F238E27FC236}">
                <a16:creationId xmlns:a16="http://schemas.microsoft.com/office/drawing/2014/main" id="{2F79B0D6-9A26-4D66-B529-D5218A4EC290}"/>
              </a:ext>
              <a:ext uri="{C183D7F6-B498-43B3-948B-1728B52AA6E4}">
                <adec:decorative xmlns:adec="http://schemas.microsoft.com/office/drawing/2017/decorative" val="1"/>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2" name="Rectangle 1">
            <a:extLst>
              <a:ext uri="{FF2B5EF4-FFF2-40B4-BE49-F238E27FC236}">
                <a16:creationId xmlns:a16="http://schemas.microsoft.com/office/drawing/2014/main" id="{D96A9730-C9EF-4EA2-AF66-E14F2A402818}"/>
              </a:ext>
            </a:extLst>
          </p:cNvPr>
          <p:cNvSpPr/>
          <p:nvPr userDrawn="1"/>
        </p:nvSpPr>
        <p:spPr bwMode="gray">
          <a:xfrm>
            <a:off x="6636190" y="9440006"/>
            <a:ext cx="823865" cy="283417"/>
          </a:xfrm>
          <a:prstGeom prst="rect">
            <a:avLst/>
          </a:prstGeom>
          <a:solidFill>
            <a:schemeClr val="bg1"/>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000" b="0" i="0" u="none" baseline="0">
              <a:solidFill>
                <a:srgbClr val="FFFFFF"/>
              </a:solidFill>
            </a:endParaRPr>
          </a:p>
        </p:txBody>
      </p:sp>
    </p:spTree>
    <p:extLst>
      <p:ext uri="{BB962C8B-B14F-4D97-AF65-F5344CB8AC3E}">
        <p14:creationId xmlns:p14="http://schemas.microsoft.com/office/powerpoint/2010/main" val="1362754132"/>
      </p:ext>
    </p:extLst>
  </p:cSld>
  <p:clrMapOvr>
    <a:masterClrMapping/>
  </p:clrMapOvr>
  <p:extLst>
    <p:ext uri="{DCECCB84-F9BA-43D5-87BE-67443E8EF086}">
      <p15:sldGuideLst xmlns:p15="http://schemas.microsoft.com/office/powerpoint/2012/main">
        <p15:guide id="3" orient="horz" pos="2016">
          <p15:clr>
            <a:srgbClr val="C35EA4"/>
          </p15:clr>
        </p15:guide>
        <p15:guide id="4" orient="horz" pos="5904">
          <p15:clr>
            <a:srgbClr val="C35EA4"/>
          </p15:clr>
        </p15:guide>
        <p15:guide id="5" orient="horz" pos="5760">
          <p15:clr>
            <a:srgbClr val="FFC00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3462486"/>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Page layouts</a:t>
            </a:r>
          </a:p>
        </p:txBody>
      </p:sp>
      <p:cxnSp>
        <p:nvCxnSpPr>
          <p:cNvPr id="4" name="Arrow">
            <a:extLst>
              <a:ext uri="{FF2B5EF4-FFF2-40B4-BE49-F238E27FC236}">
                <a16:creationId xmlns:a16="http://schemas.microsoft.com/office/drawing/2014/main" id="{2FECDD0F-3D35-4736-80AC-DA8079FA15A8}"/>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1207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age: 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F5BD-07F4-4302-85E3-67A0A8C4C6B3}"/>
              </a:ext>
            </a:extLst>
          </p:cNvPr>
          <p:cNvSpPr>
            <a:spLocks noGrp="1"/>
          </p:cNvSpPr>
          <p:nvPr>
            <p:ph type="title" hasCustomPrompt="1"/>
          </p:nvPr>
        </p:nvSpPr>
        <p:spPr bwMode="gray">
          <a:xfrm>
            <a:off x="459582" y="459581"/>
            <a:ext cx="5676900" cy="304699"/>
          </a:xfrm>
        </p:spPr>
        <p:txBody>
          <a:bodyPr/>
          <a:lstStyle>
            <a:lvl1pPr>
              <a:defRPr/>
            </a:lvl1pPr>
          </a:lstStyle>
          <a:p>
            <a:r>
              <a:rPr lang="en-US"/>
              <a:t>Page title – Arial 22pt; sent. case (1 line)</a:t>
            </a:r>
          </a:p>
        </p:txBody>
      </p:sp>
      <p:sp>
        <p:nvSpPr>
          <p:cNvPr id="8" name="Text Placeholder 2"/>
          <p:cNvSpPr>
            <a:spLocks noGrp="1"/>
          </p:cNvSpPr>
          <p:nvPr>
            <p:ph type="body" sz="quarter" idx="29" hasCustomPrompt="1"/>
          </p:nvPr>
        </p:nvSpPr>
        <p:spPr bwMode="gray">
          <a:xfrm>
            <a:off x="459581" y="840456"/>
            <a:ext cx="5678424" cy="215444"/>
          </a:xfrm>
        </p:spPr>
        <p:txBody>
          <a:bodyPr/>
          <a:lstStyle>
            <a:lvl1pPr marL="0" indent="0">
              <a:spcBef>
                <a:spcPts val="0"/>
              </a:spcBef>
              <a:buNone/>
              <a:defRPr sz="1400" b="1">
                <a:solidFill>
                  <a:schemeClr val="accent6"/>
                </a:solidFill>
              </a:defRPr>
            </a:lvl1pPr>
            <a:lvl2pPr marL="112713" indent="0">
              <a:spcBef>
                <a:spcPts val="0"/>
              </a:spcBef>
              <a:buNone/>
              <a:defRPr sz="1500">
                <a:solidFill>
                  <a:schemeClr val="accent4"/>
                </a:solidFill>
              </a:defRPr>
            </a:lvl2pPr>
            <a:lvl3pPr marL="230187" indent="0">
              <a:spcBef>
                <a:spcPts val="0"/>
              </a:spcBef>
              <a:buNone/>
              <a:defRPr sz="1500">
                <a:solidFill>
                  <a:schemeClr val="accent4"/>
                </a:solidFill>
              </a:defRPr>
            </a:lvl3pPr>
            <a:lvl4pPr marL="342900" indent="0">
              <a:spcBef>
                <a:spcPts val="0"/>
              </a:spcBef>
              <a:buNone/>
              <a:defRPr sz="1500">
                <a:solidFill>
                  <a:schemeClr val="accent4"/>
                </a:solidFill>
              </a:defRPr>
            </a:lvl4pPr>
            <a:lvl5pPr marL="458787" indent="0">
              <a:spcBef>
                <a:spcPts val="0"/>
              </a:spcBef>
              <a:buNone/>
              <a:defRPr sz="1500">
                <a:solidFill>
                  <a:schemeClr val="accent4"/>
                </a:solidFill>
              </a:defRPr>
            </a:lvl5pPr>
          </a:lstStyle>
          <a:p>
            <a:pPr lvl="0"/>
            <a:r>
              <a:rPr lang="en-US" noProof="0"/>
              <a:t>Page subtitle – Arial 14pt bold; sent. case (1 line)</a:t>
            </a:r>
          </a:p>
        </p:txBody>
      </p:sp>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3" name="Group 22" descr="Instructional box indicating that the page title should not be more than one line.">
            <a:extLst>
              <a:ext uri="{FF2B5EF4-FFF2-40B4-BE49-F238E27FC236}">
                <a16:creationId xmlns:a16="http://schemas.microsoft.com/office/drawing/2014/main" id="{BE9B1758-ECA3-40DA-B9BD-C162D62FFCF5}"/>
              </a:ext>
              <a:ext uri="{C183D7F6-B498-43B3-948B-1728B52AA6E4}">
                <adec:decorative xmlns:adec="http://schemas.microsoft.com/office/drawing/2017/decorative" val="0"/>
              </a:ext>
            </a:extLst>
          </p:cNvPr>
          <p:cNvGrpSpPr/>
          <p:nvPr userDrawn="1"/>
        </p:nvGrpSpPr>
        <p:grpSpPr bwMode="gray">
          <a:xfrm>
            <a:off x="-1518941" y="496515"/>
            <a:ext cx="1423335" cy="230832"/>
            <a:chOff x="-1518941" y="8951295"/>
            <a:chExt cx="1423335" cy="230832"/>
          </a:xfrm>
        </p:grpSpPr>
        <p:sp>
          <p:nvSpPr>
            <p:cNvPr id="24" name="Text Placeholder 1">
              <a:extLst>
                <a:ext uri="{FF2B5EF4-FFF2-40B4-BE49-F238E27FC236}">
                  <a16:creationId xmlns:a16="http://schemas.microsoft.com/office/drawing/2014/main" id="{87E3DFEF-97B6-455F-89B3-453015A2C202}"/>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1</a:t>
              </a:r>
              <a:r>
                <a:rPr lang="en-US" sz="900" b="0" baseline="0" noProof="0">
                  <a:solidFill>
                    <a:schemeClr val="bg1"/>
                  </a:solidFill>
                </a:rPr>
                <a:t> </a:t>
              </a:r>
              <a:endParaRPr lang="en-US" sz="900" b="0" i="1" baseline="0" noProof="0">
                <a:solidFill>
                  <a:schemeClr val="bg1"/>
                </a:solidFill>
              </a:endParaRPr>
            </a:p>
          </p:txBody>
        </p:sp>
        <p:cxnSp>
          <p:nvCxnSpPr>
            <p:cNvPr id="25" name="Straight Arrow Connector 24">
              <a:extLst>
                <a:ext uri="{FF2B5EF4-FFF2-40B4-BE49-F238E27FC236}">
                  <a16:creationId xmlns:a16="http://schemas.microsoft.com/office/drawing/2014/main" id="{41710845-AEA1-4A44-9B83-C3CC6F1177C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6" name="Group 25" descr="Instructional box indicating that the page subtitle should not be more than one line.">
            <a:extLst>
              <a:ext uri="{FF2B5EF4-FFF2-40B4-BE49-F238E27FC236}">
                <a16:creationId xmlns:a16="http://schemas.microsoft.com/office/drawing/2014/main" id="{D4561C1F-8909-4299-BAAC-D13BA97B914B}"/>
              </a:ext>
              <a:ext uri="{C183D7F6-B498-43B3-948B-1728B52AA6E4}">
                <adec:decorative xmlns:adec="http://schemas.microsoft.com/office/drawing/2017/decorative" val="0"/>
              </a:ext>
            </a:extLst>
          </p:cNvPr>
          <p:cNvGrpSpPr/>
          <p:nvPr userDrawn="1"/>
        </p:nvGrpSpPr>
        <p:grpSpPr bwMode="gray">
          <a:xfrm>
            <a:off x="-1518941" y="832762"/>
            <a:ext cx="1423335" cy="230832"/>
            <a:chOff x="-1518941" y="8951295"/>
            <a:chExt cx="1423335" cy="230832"/>
          </a:xfrm>
        </p:grpSpPr>
        <p:sp>
          <p:nvSpPr>
            <p:cNvPr id="27" name="Text Placeholder 1">
              <a:extLst>
                <a:ext uri="{FF2B5EF4-FFF2-40B4-BE49-F238E27FC236}">
                  <a16:creationId xmlns:a16="http://schemas.microsoft.com/office/drawing/2014/main" id="{EF4E31F3-5F63-4B64-A48B-7CF86690F5A4}"/>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1</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F706D0A1-C5FA-402E-802C-58B1FB411D3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5" name="Group 34" descr="Instructional box indicating that content should not extend upward past this guide.">
            <a:extLst>
              <a:ext uri="{FF2B5EF4-FFF2-40B4-BE49-F238E27FC236}">
                <a16:creationId xmlns:a16="http://schemas.microsoft.com/office/drawing/2014/main" id="{2BD412C5-913E-4F19-AE62-0CBB7B9689E7}"/>
              </a:ext>
              <a:ext uri="{C183D7F6-B498-43B3-948B-1728B52AA6E4}">
                <adec:decorative xmlns:adec="http://schemas.microsoft.com/office/drawing/2017/decorative" val="0"/>
              </a:ext>
            </a:extLst>
          </p:cNvPr>
          <p:cNvGrpSpPr/>
          <p:nvPr userDrawn="1"/>
        </p:nvGrpSpPr>
        <p:grpSpPr bwMode="gray">
          <a:xfrm>
            <a:off x="-1518941" y="1328434"/>
            <a:ext cx="1423335" cy="369332"/>
            <a:chOff x="-1518941" y="8951295"/>
            <a:chExt cx="1423335" cy="369332"/>
          </a:xfrm>
        </p:grpSpPr>
        <p:sp>
          <p:nvSpPr>
            <p:cNvPr id="36" name="Text Placeholder 1">
              <a:extLst>
                <a:ext uri="{FF2B5EF4-FFF2-40B4-BE49-F238E27FC236}">
                  <a16:creationId xmlns:a16="http://schemas.microsoft.com/office/drawing/2014/main" id="{76FB8DA6-19D4-41F6-81DF-018454F707E5}"/>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body content above this guide.</a:t>
              </a:r>
              <a:endParaRPr lang="en-US" sz="900" b="0" i="1" baseline="0" noProof="0">
                <a:solidFill>
                  <a:schemeClr val="bg1"/>
                </a:solidFill>
              </a:endParaRPr>
            </a:p>
          </p:txBody>
        </p:sp>
        <p:cxnSp>
          <p:nvCxnSpPr>
            <p:cNvPr id="37" name="Straight Arrow Connector 36">
              <a:extLst>
                <a:ext uri="{FF2B5EF4-FFF2-40B4-BE49-F238E27FC236}">
                  <a16:creationId xmlns:a16="http://schemas.microsoft.com/office/drawing/2014/main" id="{3C9D2468-AC4E-4593-8EAD-AA0533403129}"/>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1" name="Group 40" descr="Instructional box indicating that content should not extend downward past this guide other than for source and/or footnotes.">
            <a:extLst>
              <a:ext uri="{FF2B5EF4-FFF2-40B4-BE49-F238E27FC236}">
                <a16:creationId xmlns:a16="http://schemas.microsoft.com/office/drawing/2014/main" id="{510C92CE-BDBC-46CF-A354-BDEEB560A1F0}"/>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42" name="Text Placeholder 1">
              <a:extLst>
                <a:ext uri="{FF2B5EF4-FFF2-40B4-BE49-F238E27FC236}">
                  <a16:creationId xmlns:a16="http://schemas.microsoft.com/office/drawing/2014/main" id="{9C0B7D42-D32E-4ACC-A001-3A8E69D6CC33}"/>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43" name="Straight Arrow Connector 42">
              <a:extLst>
                <a:ext uri="{FF2B5EF4-FFF2-40B4-BE49-F238E27FC236}">
                  <a16:creationId xmlns:a16="http://schemas.microsoft.com/office/drawing/2014/main" id="{3B1AFCF9-9615-4E5E-AEB6-447B436660FE}"/>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243B5725-896D-4427-A210-85F65486294B}"/>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7" name="Slide Number Placeholder 6">
            <a:extLst>
              <a:ext uri="{FF2B5EF4-FFF2-40B4-BE49-F238E27FC236}">
                <a16:creationId xmlns:a16="http://schemas.microsoft.com/office/drawing/2014/main" id="{A86323FE-19D3-48E3-9440-447A866E2355}"/>
              </a:ext>
              <a:ext uri="{C183D7F6-B498-43B3-948B-1728B52AA6E4}">
                <adec:decorative xmlns:adec="http://schemas.microsoft.com/office/drawing/2017/decorative" val="0"/>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6" name="Date Placeholder 5">
            <a:extLst>
              <a:ext uri="{FF2B5EF4-FFF2-40B4-BE49-F238E27FC236}">
                <a16:creationId xmlns:a16="http://schemas.microsoft.com/office/drawing/2014/main" id="{637EA17F-47E7-4249-8DE4-F7F9577A9355}"/>
              </a:ext>
              <a:ext uri="{C183D7F6-B498-43B3-948B-1728B52AA6E4}">
                <adec:decorative xmlns:adec="http://schemas.microsoft.com/office/drawing/2017/decorative" val="0"/>
              </a:ext>
            </a:extLst>
          </p:cNvPr>
          <p:cNvSpPr>
            <a:spLocks noGrp="1"/>
          </p:cNvSpPr>
          <p:nvPr>
            <p:ph type="dt" sz="half" idx="33"/>
          </p:nvPr>
        </p:nvSpPr>
        <p:spPr bwMode="gray"/>
        <p:txBody>
          <a:bodyPr/>
          <a:lstStyle/>
          <a:p>
            <a:fld id="{609182C8-7863-41D6-B228-B894BD726665}" type="datetime1">
              <a:rPr lang="en-US" smtClean="0"/>
              <a:t>3/1/2024</a:t>
            </a:fld>
            <a:endParaRPr lang="en-US"/>
          </a:p>
        </p:txBody>
      </p:sp>
    </p:spTree>
    <p:extLst>
      <p:ext uri="{BB962C8B-B14F-4D97-AF65-F5344CB8AC3E}">
        <p14:creationId xmlns:p14="http://schemas.microsoft.com/office/powerpoint/2010/main" val="528539972"/>
      </p:ext>
    </p:extLst>
  </p:cSld>
  <p:clrMapOvr>
    <a:masterClrMapping/>
  </p:clrMapOvr>
  <p:extLst>
    <p:ext uri="{DCECCB84-F9BA-43D5-87BE-67443E8EF086}">
      <p15:sldGuideLst xmlns:p15="http://schemas.microsoft.com/office/powerpoint/2012/main">
        <p15:guide id="1" orient="horz" pos="5760">
          <p15:clr>
            <a:srgbClr val="FFC000"/>
          </p15:clr>
        </p15:guide>
        <p15:guide id="2" orient="horz" pos="5904">
          <p15:clr>
            <a:srgbClr val="C35EA4"/>
          </p15:clr>
        </p15:guide>
        <p15:guide id="3" orient="horz" pos="288">
          <p15:clr>
            <a:srgbClr val="C35EA4"/>
          </p15:clr>
        </p15:guide>
        <p15:guide id="4" orient="horz" pos="951">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age: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12CB5-843C-43C2-A1BE-4FCB6E05535D}"/>
              </a:ext>
            </a:extLst>
          </p:cNvPr>
          <p:cNvSpPr>
            <a:spLocks noGrp="1"/>
          </p:cNvSpPr>
          <p:nvPr>
            <p:ph type="title" hasCustomPrompt="1"/>
          </p:nvPr>
        </p:nvSpPr>
        <p:spPr bwMode="gray"/>
        <p:txBody>
          <a:bodyPr/>
          <a:lstStyle/>
          <a:p>
            <a:r>
              <a:rPr lang="en-US"/>
              <a:t>Page title – Arial 22pt; sent. case (1 line)</a:t>
            </a:r>
          </a:p>
        </p:txBody>
      </p:sp>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1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3" name="Group 22" descr="Instructional box indicating that the page title should not be more than one line.">
            <a:extLst>
              <a:ext uri="{FF2B5EF4-FFF2-40B4-BE49-F238E27FC236}">
                <a16:creationId xmlns:a16="http://schemas.microsoft.com/office/drawing/2014/main" id="{B8E68396-2A3D-4332-8C3E-479E10D1A009}"/>
              </a:ext>
              <a:ext uri="{C183D7F6-B498-43B3-948B-1728B52AA6E4}">
                <adec:decorative xmlns:adec="http://schemas.microsoft.com/office/drawing/2017/decorative" val="0"/>
              </a:ext>
            </a:extLst>
          </p:cNvPr>
          <p:cNvGrpSpPr/>
          <p:nvPr userDrawn="1"/>
        </p:nvGrpSpPr>
        <p:grpSpPr bwMode="gray">
          <a:xfrm>
            <a:off x="-1518941" y="496515"/>
            <a:ext cx="1423335" cy="230832"/>
            <a:chOff x="-1518941" y="8951295"/>
            <a:chExt cx="1423335" cy="230832"/>
          </a:xfrm>
        </p:grpSpPr>
        <p:sp>
          <p:nvSpPr>
            <p:cNvPr id="24" name="Text Placeholder 1">
              <a:extLst>
                <a:ext uri="{FF2B5EF4-FFF2-40B4-BE49-F238E27FC236}">
                  <a16:creationId xmlns:a16="http://schemas.microsoft.com/office/drawing/2014/main" id="{300D7929-FF0B-4254-9788-989C24449ACC}"/>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1</a:t>
              </a:r>
              <a:r>
                <a:rPr lang="en-US" sz="900" b="0" baseline="0" noProof="0">
                  <a:solidFill>
                    <a:schemeClr val="bg1"/>
                  </a:solidFill>
                </a:rPr>
                <a:t> </a:t>
              </a:r>
              <a:endParaRPr lang="en-US" sz="900" b="0" i="1" baseline="0" noProof="0">
                <a:solidFill>
                  <a:schemeClr val="bg1"/>
                </a:solidFill>
              </a:endParaRPr>
            </a:p>
          </p:txBody>
        </p:sp>
        <p:cxnSp>
          <p:nvCxnSpPr>
            <p:cNvPr id="25" name="Straight Arrow Connector 24">
              <a:extLst>
                <a:ext uri="{FF2B5EF4-FFF2-40B4-BE49-F238E27FC236}">
                  <a16:creationId xmlns:a16="http://schemas.microsoft.com/office/drawing/2014/main" id="{1E9D313E-F494-4C53-843F-63565265F2B1}"/>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5" name="Group 34" descr="Instructional box indicating that content should not extend upward past this guide.">
            <a:extLst>
              <a:ext uri="{FF2B5EF4-FFF2-40B4-BE49-F238E27FC236}">
                <a16:creationId xmlns:a16="http://schemas.microsoft.com/office/drawing/2014/main" id="{EBA3A873-3A48-47B7-908E-6455020F693C}"/>
              </a:ext>
              <a:ext uri="{C183D7F6-B498-43B3-948B-1728B52AA6E4}">
                <adec:decorative xmlns:adec="http://schemas.microsoft.com/office/drawing/2017/decorative" val="0"/>
              </a:ext>
            </a:extLst>
          </p:cNvPr>
          <p:cNvGrpSpPr/>
          <p:nvPr userDrawn="1"/>
        </p:nvGrpSpPr>
        <p:grpSpPr bwMode="gray">
          <a:xfrm>
            <a:off x="-1518941" y="1033337"/>
            <a:ext cx="1423335" cy="369332"/>
            <a:chOff x="-1518941" y="8951295"/>
            <a:chExt cx="1423335" cy="369332"/>
          </a:xfrm>
        </p:grpSpPr>
        <p:sp>
          <p:nvSpPr>
            <p:cNvPr id="36" name="Text Placeholder 1">
              <a:extLst>
                <a:ext uri="{FF2B5EF4-FFF2-40B4-BE49-F238E27FC236}">
                  <a16:creationId xmlns:a16="http://schemas.microsoft.com/office/drawing/2014/main" id="{95BF7331-54CA-4D1A-9227-3701476A3CDD}"/>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body content above this guide.</a:t>
              </a:r>
              <a:endParaRPr lang="en-US" sz="900" b="0" i="1" baseline="0" noProof="0">
                <a:solidFill>
                  <a:schemeClr val="bg1"/>
                </a:solidFill>
              </a:endParaRPr>
            </a:p>
          </p:txBody>
        </p:sp>
        <p:cxnSp>
          <p:nvCxnSpPr>
            <p:cNvPr id="37" name="Straight Arrow Connector 36">
              <a:extLst>
                <a:ext uri="{FF2B5EF4-FFF2-40B4-BE49-F238E27FC236}">
                  <a16:creationId xmlns:a16="http://schemas.microsoft.com/office/drawing/2014/main" id="{772B22F7-9C3F-45C6-9A92-A6857315C36C}"/>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9" name="Group 38" descr="Instructional box indicating that content should not extend downward past this guide other than for source and/or footnotes.">
            <a:extLst>
              <a:ext uri="{FF2B5EF4-FFF2-40B4-BE49-F238E27FC236}">
                <a16:creationId xmlns:a16="http://schemas.microsoft.com/office/drawing/2014/main" id="{2848B300-E4CC-4A31-A002-E8E548CF0317}"/>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40" name="Text Placeholder 1">
              <a:extLst>
                <a:ext uri="{FF2B5EF4-FFF2-40B4-BE49-F238E27FC236}">
                  <a16:creationId xmlns:a16="http://schemas.microsoft.com/office/drawing/2014/main" id="{A4548E56-8401-4309-99AB-D7F47781B510}"/>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41" name="Straight Arrow Connector 40">
              <a:extLst>
                <a:ext uri="{FF2B5EF4-FFF2-40B4-BE49-F238E27FC236}">
                  <a16:creationId xmlns:a16="http://schemas.microsoft.com/office/drawing/2014/main" id="{AD30A68F-3E63-4E4E-A5D9-CEE0961B5A08}"/>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243B5725-896D-4427-A210-85F65486294B}"/>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6" name="Slide Number Placeholder 5">
            <a:extLst>
              <a:ext uri="{FF2B5EF4-FFF2-40B4-BE49-F238E27FC236}">
                <a16:creationId xmlns:a16="http://schemas.microsoft.com/office/drawing/2014/main" id="{CAEE5443-5C7D-4FD1-9793-7F599BC150F4}"/>
              </a:ext>
              <a:ext uri="{C183D7F6-B498-43B3-948B-1728B52AA6E4}">
                <adec:decorative xmlns:adec="http://schemas.microsoft.com/office/drawing/2017/decorative" val="0"/>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5" name="Date Placeholder 4">
            <a:extLst>
              <a:ext uri="{FF2B5EF4-FFF2-40B4-BE49-F238E27FC236}">
                <a16:creationId xmlns:a16="http://schemas.microsoft.com/office/drawing/2014/main" id="{3C3862F6-AF4B-48CF-81C9-13AA6B0AD875}"/>
              </a:ext>
              <a:ext uri="{C183D7F6-B498-43B3-948B-1728B52AA6E4}">
                <adec:decorative xmlns:adec="http://schemas.microsoft.com/office/drawing/2017/decorative" val="0"/>
              </a:ext>
            </a:extLst>
          </p:cNvPr>
          <p:cNvSpPr>
            <a:spLocks noGrp="1"/>
          </p:cNvSpPr>
          <p:nvPr>
            <p:ph type="dt" sz="half" idx="33"/>
          </p:nvPr>
        </p:nvSpPr>
        <p:spPr bwMode="gray"/>
        <p:txBody>
          <a:bodyPr/>
          <a:lstStyle/>
          <a:p>
            <a:fld id="{6C437E60-272B-4FEC-A245-F6CDD02D72FA}" type="datetime1">
              <a:rPr lang="en-US" smtClean="0"/>
              <a:t>3/1/2024</a:t>
            </a:fld>
            <a:endParaRPr lang="en-US"/>
          </a:p>
        </p:txBody>
      </p:sp>
    </p:spTree>
    <p:extLst>
      <p:ext uri="{BB962C8B-B14F-4D97-AF65-F5344CB8AC3E}">
        <p14:creationId xmlns:p14="http://schemas.microsoft.com/office/powerpoint/2010/main" val="3945240339"/>
      </p:ext>
    </p:extLst>
  </p:cSld>
  <p:clrMapOvr>
    <a:masterClrMapping/>
  </p:clrMapOvr>
  <p:extLst>
    <p:ext uri="{DCECCB84-F9BA-43D5-87BE-67443E8EF086}">
      <p15:sldGuideLst xmlns:p15="http://schemas.microsoft.com/office/powerpoint/2012/main">
        <p15:guide id="1" orient="horz" pos="5760">
          <p15:clr>
            <a:srgbClr val="FFC000"/>
          </p15:clr>
        </p15:guide>
        <p15:guide id="2" orient="horz" pos="5904">
          <p15:clr>
            <a:srgbClr val="C35EA4"/>
          </p15:clr>
        </p15:guide>
        <p15:guide id="3" orient="horz" pos="288">
          <p15:clr>
            <a:srgbClr val="C35EA4"/>
          </p15:clr>
        </p15:guide>
        <p15:guide id="4" orient="horz" pos="767">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age: Title (2 lin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12CB5-843C-43C2-A1BE-4FCB6E05535D}"/>
              </a:ext>
            </a:extLst>
          </p:cNvPr>
          <p:cNvSpPr>
            <a:spLocks noGrp="1"/>
          </p:cNvSpPr>
          <p:nvPr>
            <p:ph type="title" hasCustomPrompt="1"/>
          </p:nvPr>
        </p:nvSpPr>
        <p:spPr bwMode="gray">
          <a:xfrm>
            <a:off x="459582" y="459581"/>
            <a:ext cx="5676900" cy="609398"/>
          </a:xfrm>
        </p:spPr>
        <p:txBody>
          <a:bodyPr/>
          <a:lstStyle>
            <a:lvl1pPr>
              <a:defRPr/>
            </a:lvl1pPr>
          </a:lstStyle>
          <a:p>
            <a:r>
              <a:rPr lang="en-US"/>
              <a:t>Page title – Arial 22pt bold, sent. case. Title may extend down to a second line.</a:t>
            </a:r>
          </a:p>
        </p:txBody>
      </p:sp>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1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5" name="Group 24" descr="Instructional box indicating that the page title should not be more than two lines.">
            <a:extLst>
              <a:ext uri="{FF2B5EF4-FFF2-40B4-BE49-F238E27FC236}">
                <a16:creationId xmlns:a16="http://schemas.microsoft.com/office/drawing/2014/main" id="{13FB86E9-FC26-4979-93CF-5C56337EC7C5}"/>
              </a:ext>
              <a:ext uri="{C183D7F6-B498-43B3-948B-1728B52AA6E4}">
                <adec:decorative xmlns:adec="http://schemas.microsoft.com/office/drawing/2017/decorative" val="0"/>
              </a:ext>
            </a:extLst>
          </p:cNvPr>
          <p:cNvGrpSpPr/>
          <p:nvPr userDrawn="1"/>
        </p:nvGrpSpPr>
        <p:grpSpPr bwMode="gray">
          <a:xfrm>
            <a:off x="-1518941" y="496515"/>
            <a:ext cx="1423335" cy="230832"/>
            <a:chOff x="-1518941" y="8951295"/>
            <a:chExt cx="1423335" cy="230832"/>
          </a:xfrm>
        </p:grpSpPr>
        <p:sp>
          <p:nvSpPr>
            <p:cNvPr id="26" name="Text Placeholder 1">
              <a:extLst>
                <a:ext uri="{FF2B5EF4-FFF2-40B4-BE49-F238E27FC236}">
                  <a16:creationId xmlns:a16="http://schemas.microsoft.com/office/drawing/2014/main" id="{9CB36EB5-B1CF-4514-8656-0F969DFED8ED}"/>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7" name="Straight Arrow Connector 26">
              <a:extLst>
                <a:ext uri="{FF2B5EF4-FFF2-40B4-BE49-F238E27FC236}">
                  <a16:creationId xmlns:a16="http://schemas.microsoft.com/office/drawing/2014/main" id="{09B2DF24-15F6-4E3B-96C8-8DC9A5786599}"/>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8" name="Group 27" descr="Instructional box indicating that content should not extend upward past this guide.">
            <a:extLst>
              <a:ext uri="{FF2B5EF4-FFF2-40B4-BE49-F238E27FC236}">
                <a16:creationId xmlns:a16="http://schemas.microsoft.com/office/drawing/2014/main" id="{55B82AD4-EF24-4CB7-B1FF-B6A896E0E8F9}"/>
              </a:ext>
              <a:ext uri="{C183D7F6-B498-43B3-948B-1728B52AA6E4}">
                <adec:decorative xmlns:adec="http://schemas.microsoft.com/office/drawing/2017/decorative" val="0"/>
              </a:ext>
            </a:extLst>
          </p:cNvPr>
          <p:cNvGrpSpPr/>
          <p:nvPr userDrawn="1"/>
        </p:nvGrpSpPr>
        <p:grpSpPr bwMode="gray">
          <a:xfrm>
            <a:off x="-1518941" y="1341513"/>
            <a:ext cx="1423335" cy="369332"/>
            <a:chOff x="-1518941" y="8951295"/>
            <a:chExt cx="1423335" cy="369332"/>
          </a:xfrm>
        </p:grpSpPr>
        <p:sp>
          <p:nvSpPr>
            <p:cNvPr id="29" name="Text Placeholder 1">
              <a:extLst>
                <a:ext uri="{FF2B5EF4-FFF2-40B4-BE49-F238E27FC236}">
                  <a16:creationId xmlns:a16="http://schemas.microsoft.com/office/drawing/2014/main" id="{4063AD51-33B2-466B-8D2B-76ADB29C6E7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body content above this guide.</a:t>
              </a:r>
              <a:endParaRPr lang="en-US" sz="900" b="0" i="1" baseline="0" noProof="0">
                <a:solidFill>
                  <a:schemeClr val="bg1"/>
                </a:solidFill>
              </a:endParaRPr>
            </a:p>
          </p:txBody>
        </p:sp>
        <p:cxnSp>
          <p:nvCxnSpPr>
            <p:cNvPr id="30" name="Straight Arrow Connector 29">
              <a:extLst>
                <a:ext uri="{FF2B5EF4-FFF2-40B4-BE49-F238E27FC236}">
                  <a16:creationId xmlns:a16="http://schemas.microsoft.com/office/drawing/2014/main" id="{5E5289C2-14E7-4976-BEAD-6DD596F0385A}"/>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35" name="Group 34" descr="Instructional box indicating that content should not extend downward past this guide other than for source and/or footnotes.">
            <a:extLst>
              <a:ext uri="{FF2B5EF4-FFF2-40B4-BE49-F238E27FC236}">
                <a16:creationId xmlns:a16="http://schemas.microsoft.com/office/drawing/2014/main" id="{2A90A8A8-94D5-4283-B355-7A29ADA1AF6E}"/>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36" name="Text Placeholder 1">
              <a:extLst>
                <a:ext uri="{FF2B5EF4-FFF2-40B4-BE49-F238E27FC236}">
                  <a16:creationId xmlns:a16="http://schemas.microsoft.com/office/drawing/2014/main" id="{3F21BA0C-6309-48C6-B0F0-B9CE5EAE0FC7}"/>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37" name="Straight Arrow Connector 36">
              <a:extLst>
                <a:ext uri="{FF2B5EF4-FFF2-40B4-BE49-F238E27FC236}">
                  <a16:creationId xmlns:a16="http://schemas.microsoft.com/office/drawing/2014/main" id="{4AB8B4C8-D8D6-4072-8D14-C5345DF80A12}"/>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8" name="Footer Placeholder 7">
            <a:extLst>
              <a:ext uri="{FF2B5EF4-FFF2-40B4-BE49-F238E27FC236}">
                <a16:creationId xmlns:a16="http://schemas.microsoft.com/office/drawing/2014/main" id="{790B9B4D-6ED3-40BB-A1C3-483AC1B8705D}"/>
              </a:ext>
              <a:ext uri="{C183D7F6-B498-43B3-948B-1728B52AA6E4}">
                <adec:decorative xmlns:adec="http://schemas.microsoft.com/office/drawing/2017/decorative" val="0"/>
              </a:ext>
            </a:extLst>
          </p:cNvPr>
          <p:cNvSpPr>
            <a:spLocks noGrp="1"/>
          </p:cNvSpPr>
          <p:nvPr>
            <p:ph type="ftr" sz="quarter" idx="33"/>
          </p:nvPr>
        </p:nvSpPr>
        <p:spPr bwMode="gray"/>
        <p:txBody>
          <a:bodyPr/>
          <a:lstStyle/>
          <a:p>
            <a:r>
              <a:rPr lang="en-US"/>
              <a:t>Confidential property of Optum. Do not distribute or reproduce without express permission from Optum.</a:t>
            </a:r>
          </a:p>
        </p:txBody>
      </p:sp>
      <p:sp>
        <p:nvSpPr>
          <p:cNvPr id="9" name="Slide Number Placeholder 8">
            <a:extLst>
              <a:ext uri="{FF2B5EF4-FFF2-40B4-BE49-F238E27FC236}">
                <a16:creationId xmlns:a16="http://schemas.microsoft.com/office/drawing/2014/main" id="{0A1A1719-F4D7-48FA-A558-81E14AD4D8DE}"/>
              </a:ext>
              <a:ext uri="{C183D7F6-B498-43B3-948B-1728B52AA6E4}">
                <adec:decorative xmlns:adec="http://schemas.microsoft.com/office/drawing/2017/decorative" val="0"/>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7" name="Date Placeholder 6">
            <a:extLst>
              <a:ext uri="{FF2B5EF4-FFF2-40B4-BE49-F238E27FC236}">
                <a16:creationId xmlns:a16="http://schemas.microsoft.com/office/drawing/2014/main" id="{B7FFF4C8-B5AD-4A02-A066-463C2AACCA7A}"/>
              </a:ext>
              <a:ext uri="{C183D7F6-B498-43B3-948B-1728B52AA6E4}">
                <adec:decorative xmlns:adec="http://schemas.microsoft.com/office/drawing/2017/decorative" val="0"/>
              </a:ext>
            </a:extLst>
          </p:cNvPr>
          <p:cNvSpPr>
            <a:spLocks noGrp="1"/>
          </p:cNvSpPr>
          <p:nvPr>
            <p:ph type="dt" sz="half" idx="32"/>
          </p:nvPr>
        </p:nvSpPr>
        <p:spPr bwMode="gray"/>
        <p:txBody>
          <a:bodyPr/>
          <a:lstStyle/>
          <a:p>
            <a:fld id="{9FFBC48D-1731-40F6-9754-EF0553FD6862}" type="datetime1">
              <a:rPr lang="en-US" smtClean="0"/>
              <a:t>3/1/2024</a:t>
            </a:fld>
            <a:endParaRPr lang="en-US"/>
          </a:p>
        </p:txBody>
      </p:sp>
    </p:spTree>
    <p:extLst>
      <p:ext uri="{BB962C8B-B14F-4D97-AF65-F5344CB8AC3E}">
        <p14:creationId xmlns:p14="http://schemas.microsoft.com/office/powerpoint/2010/main" val="1604870208"/>
      </p:ext>
    </p:extLst>
  </p:cSld>
  <p:clrMapOvr>
    <a:masterClrMapping/>
  </p:clrMapOvr>
  <p:extLst>
    <p:ext uri="{DCECCB84-F9BA-43D5-87BE-67443E8EF086}">
      <p15:sldGuideLst xmlns:p15="http://schemas.microsoft.com/office/powerpoint/2012/main">
        <p15:guide id="1" orient="horz" pos="5760">
          <p15:clr>
            <a:srgbClr val="FFC000"/>
          </p15:clr>
        </p15:guide>
        <p15:guide id="2" orient="horz" pos="5904">
          <p15:clr>
            <a:srgbClr val="C35EA4"/>
          </p15:clr>
        </p15:guide>
        <p15:guide id="3" orient="horz" pos="288">
          <p15:clr>
            <a:srgbClr val="C35EA4"/>
          </p15:clr>
        </p15:guide>
        <p15:guide id="4" orient="horz" pos="96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age: No titles">
    <p:spTree>
      <p:nvGrpSpPr>
        <p:cNvPr id="1" name=""/>
        <p:cNvGrpSpPr/>
        <p:nvPr/>
      </p:nvGrpSpPr>
      <p:grpSpPr>
        <a:xfrm>
          <a:off x="0" y="0"/>
          <a:ext cx="0" cy="0"/>
          <a:chOff x="0" y="0"/>
          <a:chExt cx="0" cy="0"/>
        </a:xfrm>
      </p:grpSpPr>
      <p:sp>
        <p:nvSpPr>
          <p:cNvPr id="14" name="Text Placeholder 18"/>
          <p:cNvSpPr>
            <a:spLocks noGrp="1"/>
          </p:cNvSpPr>
          <p:nvPr>
            <p:ph type="body" sz="quarter" idx="31" hasCustomPrompt="1"/>
          </p:nvPr>
        </p:nvSpPr>
        <p:spPr bwMode="gray">
          <a:xfrm>
            <a:off x="457199" y="9157156"/>
            <a:ext cx="2807208" cy="215444"/>
          </a:xfrm>
        </p:spPr>
        <p:txBody>
          <a:bodyPr anchor="b" anchorCtr="0"/>
          <a:lstStyle>
            <a:lvl1pPr marL="117475" indent="-117475">
              <a:spcBef>
                <a:spcPts val="1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13" name="Text Placeholder 18"/>
          <p:cNvSpPr>
            <a:spLocks noGrp="1"/>
          </p:cNvSpPr>
          <p:nvPr>
            <p:ph type="body" sz="quarter" idx="30" hasCustomPrompt="1"/>
          </p:nvPr>
        </p:nvSpPr>
        <p:spPr bwMode="gray">
          <a:xfrm>
            <a:off x="4562857" y="9157156"/>
            <a:ext cx="2752344"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6" name="Group 25" descr="Instructional box indicating that content should not extend upward past this guide.">
            <a:extLst>
              <a:ext uri="{FF2B5EF4-FFF2-40B4-BE49-F238E27FC236}">
                <a16:creationId xmlns:a16="http://schemas.microsoft.com/office/drawing/2014/main" id="{3655D205-5828-48BA-A78F-02FEBE7E1DE4}"/>
              </a:ext>
              <a:ext uri="{C183D7F6-B498-43B3-948B-1728B52AA6E4}">
                <adec:decorative xmlns:adec="http://schemas.microsoft.com/office/drawing/2017/decorative" val="0"/>
              </a:ext>
            </a:extLst>
          </p:cNvPr>
          <p:cNvGrpSpPr/>
          <p:nvPr userDrawn="1"/>
        </p:nvGrpSpPr>
        <p:grpSpPr bwMode="gray">
          <a:xfrm>
            <a:off x="-1518941" y="272534"/>
            <a:ext cx="1423335" cy="369332"/>
            <a:chOff x="-1518941" y="8951295"/>
            <a:chExt cx="1423335" cy="369332"/>
          </a:xfrm>
        </p:grpSpPr>
        <p:sp>
          <p:nvSpPr>
            <p:cNvPr id="27" name="Text Placeholder 1">
              <a:extLst>
                <a:ext uri="{FF2B5EF4-FFF2-40B4-BE49-F238E27FC236}">
                  <a16:creationId xmlns:a16="http://schemas.microsoft.com/office/drawing/2014/main" id="{D477224B-AF9D-4DB4-A906-E3F2CEE7C51F}"/>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FD4BF899-4903-4A57-BCA4-0A2CA9F515B2}"/>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descr="Instructional box indicating that content should not extend downward past this guide other than for source and/or footnotes.">
            <a:extLst>
              <a:ext uri="{FF2B5EF4-FFF2-40B4-BE49-F238E27FC236}">
                <a16:creationId xmlns:a16="http://schemas.microsoft.com/office/drawing/2014/main" id="{AB951668-60ED-4819-A455-9398E7ED08FD}"/>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30" name="Text Placeholder 1">
              <a:extLst>
                <a:ext uri="{FF2B5EF4-FFF2-40B4-BE49-F238E27FC236}">
                  <a16:creationId xmlns:a16="http://schemas.microsoft.com/office/drawing/2014/main" id="{C7936379-D511-414D-93A8-6B3686C70E85}"/>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682D60BA-BCED-42D7-B3DF-C6DEDA70B00E}"/>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243B5725-896D-4427-A210-85F65486294B}"/>
              </a:ext>
              <a:ext uri="{C183D7F6-B498-43B3-948B-1728B52AA6E4}">
                <adec:decorative xmlns:adec="http://schemas.microsoft.com/office/drawing/2017/decorative" val="0"/>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5" name="Slide Number Placeholder 4">
            <a:extLst>
              <a:ext uri="{FF2B5EF4-FFF2-40B4-BE49-F238E27FC236}">
                <a16:creationId xmlns:a16="http://schemas.microsoft.com/office/drawing/2014/main" id="{6A9AE953-B8BC-4F39-BE64-E82D091DB7C5}"/>
              </a:ext>
              <a:ext uri="{C183D7F6-B498-43B3-948B-1728B52AA6E4}">
                <adec:decorative xmlns:adec="http://schemas.microsoft.com/office/drawing/2017/decorative" val="0"/>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3" name="Date Placeholder 2">
            <a:extLst>
              <a:ext uri="{FF2B5EF4-FFF2-40B4-BE49-F238E27FC236}">
                <a16:creationId xmlns:a16="http://schemas.microsoft.com/office/drawing/2014/main" id="{82A340E9-5AF3-480A-86F3-89F39E0B9B5C}"/>
              </a:ext>
              <a:ext uri="{C183D7F6-B498-43B3-948B-1728B52AA6E4}">
                <adec:decorative xmlns:adec="http://schemas.microsoft.com/office/drawing/2017/decorative" val="0"/>
              </a:ext>
            </a:extLst>
          </p:cNvPr>
          <p:cNvSpPr>
            <a:spLocks noGrp="1"/>
          </p:cNvSpPr>
          <p:nvPr>
            <p:ph type="dt" sz="half" idx="33"/>
          </p:nvPr>
        </p:nvSpPr>
        <p:spPr bwMode="gray"/>
        <p:txBody>
          <a:bodyPr/>
          <a:lstStyle/>
          <a:p>
            <a:fld id="{6E35D22E-6733-48C2-860C-C34CB924309F}" type="datetime1">
              <a:rPr lang="en-US" smtClean="0"/>
              <a:t>3/1/2024</a:t>
            </a:fld>
            <a:endParaRPr lang="en-US"/>
          </a:p>
        </p:txBody>
      </p:sp>
    </p:spTree>
    <p:extLst>
      <p:ext uri="{BB962C8B-B14F-4D97-AF65-F5344CB8AC3E}">
        <p14:creationId xmlns:p14="http://schemas.microsoft.com/office/powerpoint/2010/main" val="1968896916"/>
      </p:ext>
    </p:extLst>
  </p:cSld>
  <p:clrMapOvr>
    <a:masterClrMapping/>
  </p:clrMapOvr>
  <p:extLst>
    <p:ext uri="{DCECCB84-F9BA-43D5-87BE-67443E8EF086}">
      <p15:sldGuideLst xmlns:p15="http://schemas.microsoft.com/office/powerpoint/2012/main">
        <p15:guide id="1" orient="horz" pos="288">
          <p15:clr>
            <a:srgbClr val="C35EA4"/>
          </p15:clr>
        </p15:guide>
        <p15:guide id="2" orient="horz" pos="5760">
          <p15:clr>
            <a:srgbClr val="FFC000"/>
          </p15:clr>
        </p15:guide>
        <p15:guide id="3" orient="horz" pos="5904">
          <p15:clr>
            <a:srgbClr val="C35EA4"/>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age: Blank with copyright">
    <p:spTree>
      <p:nvGrpSpPr>
        <p:cNvPr id="1" name=""/>
        <p:cNvGrpSpPr/>
        <p:nvPr/>
      </p:nvGrpSpPr>
      <p:grpSpPr>
        <a:xfrm>
          <a:off x="0" y="0"/>
          <a:ext cx="0" cy="0"/>
          <a:chOff x="0" y="0"/>
          <a:chExt cx="0" cy="0"/>
        </a:xfrm>
      </p:grpSpPr>
      <p:grpSp>
        <p:nvGrpSpPr>
          <p:cNvPr id="12" name="Group 11" descr="Instructional box indicating that content should not extend upward past this guide.">
            <a:extLst>
              <a:ext uri="{FF2B5EF4-FFF2-40B4-BE49-F238E27FC236}">
                <a16:creationId xmlns:a16="http://schemas.microsoft.com/office/drawing/2014/main" id="{32097CB7-9A2C-4133-93B6-973BB9C1F18C}"/>
              </a:ext>
              <a:ext uri="{C183D7F6-B498-43B3-948B-1728B52AA6E4}">
                <adec:decorative xmlns:adec="http://schemas.microsoft.com/office/drawing/2017/decorative" val="0"/>
              </a:ext>
            </a:extLst>
          </p:cNvPr>
          <p:cNvGrpSpPr/>
          <p:nvPr userDrawn="1"/>
        </p:nvGrpSpPr>
        <p:grpSpPr bwMode="gray">
          <a:xfrm>
            <a:off x="-1518941" y="272534"/>
            <a:ext cx="1423335" cy="369332"/>
            <a:chOff x="-1518941" y="8951295"/>
            <a:chExt cx="1423335" cy="369332"/>
          </a:xfrm>
        </p:grpSpPr>
        <p:sp>
          <p:nvSpPr>
            <p:cNvPr id="13" name="Text Placeholder 1">
              <a:extLst>
                <a:ext uri="{FF2B5EF4-FFF2-40B4-BE49-F238E27FC236}">
                  <a16:creationId xmlns:a16="http://schemas.microsoft.com/office/drawing/2014/main" id="{692C2AD6-12BE-4BB7-893F-014CC6BF62F1}"/>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4" name="Straight Arrow Connector 13">
              <a:extLst>
                <a:ext uri="{FF2B5EF4-FFF2-40B4-BE49-F238E27FC236}">
                  <a16:creationId xmlns:a16="http://schemas.microsoft.com/office/drawing/2014/main" id="{DDC0CB99-AE11-4898-AFC5-D128A136F6F0}"/>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15" name="Group 14" descr="Instructional box indicating that content should not extend downward past this guide other than for source and/or footnotes.">
            <a:extLst>
              <a:ext uri="{FF2B5EF4-FFF2-40B4-BE49-F238E27FC236}">
                <a16:creationId xmlns:a16="http://schemas.microsoft.com/office/drawing/2014/main" id="{278A467C-407C-44ED-BC74-D729B8DC37F8}"/>
              </a:ext>
              <a:ext uri="{C183D7F6-B498-43B3-948B-1728B52AA6E4}">
                <adec:decorative xmlns:adec="http://schemas.microsoft.com/office/drawing/2017/decorative" val="0"/>
              </a:ext>
            </a:extLst>
          </p:cNvPr>
          <p:cNvGrpSpPr/>
          <p:nvPr userDrawn="1"/>
        </p:nvGrpSpPr>
        <p:grpSpPr bwMode="gray">
          <a:xfrm>
            <a:off x="-1518941" y="8959334"/>
            <a:ext cx="1423335" cy="507831"/>
            <a:chOff x="-1518941" y="8951295"/>
            <a:chExt cx="1423335" cy="507831"/>
          </a:xfrm>
        </p:grpSpPr>
        <p:sp>
          <p:nvSpPr>
            <p:cNvPr id="16" name="Text Placeholder 1">
              <a:extLst>
                <a:ext uri="{FF2B5EF4-FFF2-40B4-BE49-F238E27FC236}">
                  <a16:creationId xmlns:a16="http://schemas.microsoft.com/office/drawing/2014/main" id="{94CFA5E7-F49E-4744-AF2D-B187BF146D55}"/>
                </a:ext>
              </a:extLst>
            </p:cNvPr>
            <p:cNvSpPr txBox="1">
              <a:spLocks/>
            </p:cNvSpPr>
            <p:nvPr userDrawn="1"/>
          </p:nvSpPr>
          <p:spPr bwMode="gray">
            <a:xfrm>
              <a:off x="-1518941" y="8951295"/>
              <a:ext cx="1247406" cy="50783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 content other than footnotes/sources below this guide.</a:t>
              </a:r>
              <a:endParaRPr lang="en-US" sz="900" b="0" i="1" baseline="0" noProof="0">
                <a:solidFill>
                  <a:schemeClr val="bg1"/>
                </a:solidFill>
              </a:endParaRPr>
            </a:p>
          </p:txBody>
        </p:sp>
        <p:cxnSp>
          <p:nvCxnSpPr>
            <p:cNvPr id="17" name="Straight Arrow Connector 16">
              <a:extLst>
                <a:ext uri="{FF2B5EF4-FFF2-40B4-BE49-F238E27FC236}">
                  <a16:creationId xmlns:a16="http://schemas.microsoft.com/office/drawing/2014/main" id="{8682BB9E-4C37-4847-8337-40C501DFC28A}"/>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3" name="Date Placeholder 2">
            <a:extLst>
              <a:ext uri="{FF2B5EF4-FFF2-40B4-BE49-F238E27FC236}">
                <a16:creationId xmlns:a16="http://schemas.microsoft.com/office/drawing/2014/main" id="{DCE849AB-1123-4572-A664-027455CB57C4}"/>
              </a:ext>
              <a:ext uri="{C183D7F6-B498-43B3-948B-1728B52AA6E4}">
                <adec:decorative xmlns:adec="http://schemas.microsoft.com/office/drawing/2017/decorative" val="0"/>
              </a:ext>
            </a:extLst>
          </p:cNvPr>
          <p:cNvSpPr>
            <a:spLocks noGrp="1"/>
          </p:cNvSpPr>
          <p:nvPr>
            <p:ph type="dt" sz="half" idx="11"/>
          </p:nvPr>
        </p:nvSpPr>
        <p:spPr bwMode="gray"/>
        <p:txBody>
          <a:bodyPr/>
          <a:lstStyle/>
          <a:p>
            <a:fld id="{7872E7E7-53B1-4A16-9521-2FF3C93CDD2F}" type="datetime1">
              <a:rPr lang="en-US" smtClean="0"/>
              <a:t>3/1/2024</a:t>
            </a:fld>
            <a:endParaRPr lang="en-US"/>
          </a:p>
        </p:txBody>
      </p:sp>
      <p:sp>
        <p:nvSpPr>
          <p:cNvPr id="4" name="Slide Number Placeholder 3">
            <a:extLst>
              <a:ext uri="{FF2B5EF4-FFF2-40B4-BE49-F238E27FC236}">
                <a16:creationId xmlns:a16="http://schemas.microsoft.com/office/drawing/2014/main" id="{0FC806A3-9672-43D7-88C3-6EC6F9A58EEC}"/>
              </a:ext>
              <a:ext uri="{C183D7F6-B498-43B3-948B-1728B52AA6E4}">
                <adec:decorative xmlns:adec="http://schemas.microsoft.com/office/drawing/2017/decorative" val="0"/>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sp>
        <p:nvSpPr>
          <p:cNvPr id="2" name="Footer Placeholder 1">
            <a:extLst>
              <a:ext uri="{FF2B5EF4-FFF2-40B4-BE49-F238E27FC236}">
                <a16:creationId xmlns:a16="http://schemas.microsoft.com/office/drawing/2014/main" id="{D105D1E1-F3C5-41A5-97CA-D241F10439FD}"/>
              </a:ext>
              <a:ext uri="{C183D7F6-B498-43B3-948B-1728B52AA6E4}">
                <adec:decorative xmlns:adec="http://schemas.microsoft.com/office/drawing/2017/decorative" val="0"/>
              </a:ext>
            </a:extLst>
          </p:cNvPr>
          <p:cNvSpPr>
            <a:spLocks noGrp="1"/>
          </p:cNvSpPr>
          <p:nvPr>
            <p:ph type="ftr" sz="quarter" idx="10"/>
          </p:nvPr>
        </p:nvSpPr>
        <p:spPr bwMode="gray"/>
        <p:txBody>
          <a:bodyPr/>
          <a:lstStyle/>
          <a:p>
            <a:r>
              <a:rPr lang="en-US" noProof="0"/>
              <a:t>Confidential property of Optum. Do not distribute or reproduce without express permission from Optum.</a:t>
            </a:r>
          </a:p>
        </p:txBody>
      </p:sp>
    </p:spTree>
    <p:extLst>
      <p:ext uri="{BB962C8B-B14F-4D97-AF65-F5344CB8AC3E}">
        <p14:creationId xmlns:p14="http://schemas.microsoft.com/office/powerpoint/2010/main" val="3256007897"/>
      </p:ext>
    </p:extLst>
  </p:cSld>
  <p:clrMapOvr>
    <a:masterClrMapping/>
  </p:clrMapOvr>
  <p:extLst>
    <p:ext uri="{DCECCB84-F9BA-43D5-87BE-67443E8EF086}">
      <p15:sldGuideLst xmlns:p15="http://schemas.microsoft.com/office/powerpoint/2012/main">
        <p15:guide id="1" orient="horz" pos="288">
          <p15:clr>
            <a:srgbClr val="C35EA4"/>
          </p15:clr>
        </p15:guide>
        <p15:guide id="2" orient="horz" pos="5760">
          <p15:clr>
            <a:srgbClr val="FFC000"/>
          </p15:clr>
        </p15:guide>
        <p15:guide id="3" orient="horz" pos="5904">
          <p15:clr>
            <a:srgbClr val="C35EA4"/>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Page: Blank">
    <p:spTree>
      <p:nvGrpSpPr>
        <p:cNvPr id="1" name=""/>
        <p:cNvGrpSpPr/>
        <p:nvPr/>
      </p:nvGrpSpPr>
      <p:grpSpPr>
        <a:xfrm>
          <a:off x="0" y="0"/>
          <a:ext cx="0" cy="0"/>
          <a:chOff x="0" y="0"/>
          <a:chExt cx="0" cy="0"/>
        </a:xfrm>
      </p:grpSpPr>
      <p:grpSp>
        <p:nvGrpSpPr>
          <p:cNvPr id="2" name="Group 1" descr="Instructional box indicating that content should not extend downward past this guide.">
            <a:extLst>
              <a:ext uri="{FF2B5EF4-FFF2-40B4-BE49-F238E27FC236}">
                <a16:creationId xmlns:a16="http://schemas.microsoft.com/office/drawing/2014/main" id="{066D7AF2-7827-4294-9FD5-F9295B1A9788}"/>
              </a:ext>
              <a:ext uri="{C183D7F6-B498-43B3-948B-1728B52AA6E4}">
                <adec:decorative xmlns:adec="http://schemas.microsoft.com/office/drawing/2017/decorative" val="0"/>
              </a:ext>
            </a:extLst>
          </p:cNvPr>
          <p:cNvGrpSpPr/>
          <p:nvPr userDrawn="1"/>
        </p:nvGrpSpPr>
        <p:grpSpPr bwMode="gray">
          <a:xfrm>
            <a:off x="-1518941" y="9187934"/>
            <a:ext cx="1423335" cy="369332"/>
            <a:chOff x="-1518941" y="8951295"/>
            <a:chExt cx="1423335" cy="369332"/>
          </a:xfrm>
        </p:grpSpPr>
        <p:sp>
          <p:nvSpPr>
            <p:cNvPr id="3" name="Text Placeholder 1">
              <a:extLst>
                <a:ext uri="{FF2B5EF4-FFF2-40B4-BE49-F238E27FC236}">
                  <a16:creationId xmlns:a16="http://schemas.microsoft.com/office/drawing/2014/main" id="{B1003F87-9070-4943-82FC-C167D878A46D}"/>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4" name="Straight Arrow Connector 3">
              <a:extLst>
                <a:ext uri="{FF2B5EF4-FFF2-40B4-BE49-F238E27FC236}">
                  <a16:creationId xmlns:a16="http://schemas.microsoft.com/office/drawing/2014/main" id="{20A14425-B976-456B-86A7-272907F3EC5A}"/>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 name="Group 4" descr="Instructional box indicating that content should not extend upward past this guide.">
            <a:extLst>
              <a:ext uri="{FF2B5EF4-FFF2-40B4-BE49-F238E27FC236}">
                <a16:creationId xmlns:a16="http://schemas.microsoft.com/office/drawing/2014/main" id="{E303AD4F-189E-4FB2-B98F-9EC3B672F288}"/>
              </a:ext>
              <a:ext uri="{C183D7F6-B498-43B3-948B-1728B52AA6E4}">
                <adec:decorative xmlns:adec="http://schemas.microsoft.com/office/drawing/2017/decorative" val="0"/>
              </a:ext>
            </a:extLst>
          </p:cNvPr>
          <p:cNvGrpSpPr/>
          <p:nvPr userDrawn="1"/>
        </p:nvGrpSpPr>
        <p:grpSpPr bwMode="gray">
          <a:xfrm>
            <a:off x="-1518941" y="272534"/>
            <a:ext cx="1423335" cy="369332"/>
            <a:chOff x="-1518941" y="8951295"/>
            <a:chExt cx="1423335" cy="369332"/>
          </a:xfrm>
        </p:grpSpPr>
        <p:sp>
          <p:nvSpPr>
            <p:cNvPr id="6" name="Text Placeholder 1">
              <a:extLst>
                <a:ext uri="{FF2B5EF4-FFF2-40B4-BE49-F238E27FC236}">
                  <a16:creationId xmlns:a16="http://schemas.microsoft.com/office/drawing/2014/main" id="{002C2EBE-6F7F-4B6C-B555-79B1352CA25F}"/>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7" name="Straight Arrow Connector 6">
              <a:extLst>
                <a:ext uri="{FF2B5EF4-FFF2-40B4-BE49-F238E27FC236}">
                  <a16:creationId xmlns:a16="http://schemas.microsoft.com/office/drawing/2014/main" id="{716F0D99-3388-4DC3-898A-1399D6F2FE37}"/>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1" name="Date Placeholder 10">
            <a:extLst>
              <a:ext uri="{FF2B5EF4-FFF2-40B4-BE49-F238E27FC236}">
                <a16:creationId xmlns:a16="http://schemas.microsoft.com/office/drawing/2014/main" id="{C2592655-4E70-48A5-BC73-248F51F7FC6C}"/>
              </a:ext>
              <a:ext uri="{C183D7F6-B498-43B3-948B-1728B52AA6E4}">
                <adec:decorative xmlns:adec="http://schemas.microsoft.com/office/drawing/2017/decorative" val="0"/>
              </a:ext>
            </a:extLst>
          </p:cNvPr>
          <p:cNvSpPr>
            <a:spLocks noGrp="1"/>
          </p:cNvSpPr>
          <p:nvPr>
            <p:ph type="dt" sz="half" idx="10"/>
          </p:nvPr>
        </p:nvSpPr>
        <p:spPr bwMode="gray"/>
        <p:txBody>
          <a:bodyPr/>
          <a:lstStyle/>
          <a:p>
            <a:fld id="{7413AB25-529C-49B9-803F-BD8C30F37D48}" type="datetime1">
              <a:rPr lang="en-US" smtClean="0"/>
              <a:t>3/1/2024</a:t>
            </a:fld>
            <a:endParaRPr lang="en-US"/>
          </a:p>
        </p:txBody>
      </p:sp>
      <p:sp>
        <p:nvSpPr>
          <p:cNvPr id="13" name="Slide Number Placeholder 12">
            <a:extLst>
              <a:ext uri="{FF2B5EF4-FFF2-40B4-BE49-F238E27FC236}">
                <a16:creationId xmlns:a16="http://schemas.microsoft.com/office/drawing/2014/main" id="{58663CF4-C8B2-4C5D-A8A5-1984C2493170}"/>
              </a:ext>
              <a:ext uri="{C183D7F6-B498-43B3-948B-1728B52AA6E4}">
                <adec:decorative xmlns:adec="http://schemas.microsoft.com/office/drawing/2017/decorative" val="0"/>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sp>
        <p:nvSpPr>
          <p:cNvPr id="12" name="Footer Placeholder 11">
            <a:extLst>
              <a:ext uri="{FF2B5EF4-FFF2-40B4-BE49-F238E27FC236}">
                <a16:creationId xmlns:a16="http://schemas.microsoft.com/office/drawing/2014/main" id="{9E99D7FF-0003-49C0-8F21-BBCD24268A86}"/>
              </a:ext>
              <a:ext uri="{C183D7F6-B498-43B3-948B-1728B52AA6E4}">
                <adec:decorative xmlns:adec="http://schemas.microsoft.com/office/drawing/2017/decorative" val="0"/>
              </a:ext>
            </a:extLst>
          </p:cNvPr>
          <p:cNvSpPr>
            <a:spLocks noGrp="1"/>
          </p:cNvSpPr>
          <p:nvPr>
            <p:ph type="ftr" sz="quarter" idx="11"/>
          </p:nvPr>
        </p:nvSpPr>
        <p:spPr bwMode="gray"/>
        <p:txBody>
          <a:bodyPr/>
          <a:lstStyle/>
          <a:p>
            <a:r>
              <a:rPr lang="en-US"/>
              <a:t>Confidential property of Optum. Do not distribute or reproduce without express permission from Optum.</a:t>
            </a:r>
          </a:p>
        </p:txBody>
      </p:sp>
    </p:spTree>
    <p:extLst>
      <p:ext uri="{BB962C8B-B14F-4D97-AF65-F5344CB8AC3E}">
        <p14:creationId xmlns:p14="http://schemas.microsoft.com/office/powerpoint/2010/main" val="1512055808"/>
      </p:ext>
    </p:extLst>
  </p:cSld>
  <p:clrMapOvr>
    <a:masterClrMapping/>
  </p:clrMapOvr>
  <p:extLst>
    <p:ext uri="{DCECCB84-F9BA-43D5-87BE-67443E8EF086}">
      <p15:sldGuideLst xmlns:p15="http://schemas.microsoft.com/office/powerpoint/2012/main">
        <p15:guide id="1" orient="horz" pos="288">
          <p15:clr>
            <a:srgbClr val="C35EA4"/>
          </p15:clr>
        </p15:guide>
        <p15:guide id="3" orient="horz" pos="5904">
          <p15:clr>
            <a:srgbClr val="C35EA4"/>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1731243"/>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Signoffs</a:t>
            </a:r>
          </a:p>
        </p:txBody>
      </p:sp>
      <p:cxnSp>
        <p:nvCxnSpPr>
          <p:cNvPr id="4" name="Arrow">
            <a:extLst>
              <a:ext uri="{FF2B5EF4-FFF2-40B4-BE49-F238E27FC236}">
                <a16:creationId xmlns:a16="http://schemas.microsoft.com/office/drawing/2014/main" id="{E80CD71A-0361-42E8-B12A-55121BBFCDDE}"/>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52503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ignoff (Tall)">
    <p:spTree>
      <p:nvGrpSpPr>
        <p:cNvPr id="1" name=""/>
        <p:cNvGrpSpPr/>
        <p:nvPr/>
      </p:nvGrpSpPr>
      <p:grpSpPr>
        <a:xfrm>
          <a:off x="0" y="0"/>
          <a:ext cx="0" cy="0"/>
          <a:chOff x="0" y="0"/>
          <a:chExt cx="0" cy="0"/>
        </a:xfrm>
      </p:grpSpPr>
      <p:pic>
        <p:nvPicPr>
          <p:cNvPr id="20" name="Graphic 19" descr="Optum">
            <a:extLst>
              <a:ext uri="{FF2B5EF4-FFF2-40B4-BE49-F238E27FC236}">
                <a16:creationId xmlns:a16="http://schemas.microsoft.com/office/drawing/2014/main" id="{C7E026DC-FC97-4556-9281-D97BE64D5CA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10" y="8501772"/>
            <a:ext cx="1050604" cy="304200"/>
          </a:xfrm>
          <a:prstGeom prst="rect">
            <a:avLst/>
          </a:prstGeom>
        </p:spPr>
      </p:pic>
      <p:sp>
        <p:nvSpPr>
          <p:cNvPr id="6" name="TextBox 5"/>
          <p:cNvSpPr txBox="1"/>
          <p:nvPr userDrawn="1"/>
        </p:nvSpPr>
        <p:spPr bwMode="gray">
          <a:xfrm>
            <a:off x="457200" y="9018184"/>
            <a:ext cx="4495800" cy="469359"/>
          </a:xfrm>
          <a:prstGeom prst="rect">
            <a:avLst/>
          </a:prstGeom>
          <a:noFill/>
        </p:spPr>
        <p:txBody>
          <a:bodyPr wrap="square" lIns="0" tIns="0" rIns="0" bIns="0" rtlCol="0">
            <a:spAutoFit/>
          </a:bodyPr>
          <a:lstStyle/>
          <a:p>
            <a:pPr>
              <a:spcBef>
                <a:spcPts val="300"/>
              </a:spcBef>
            </a:pPr>
            <a:r>
              <a:rPr lang="en-US" sz="700" b="1" spc="-20" baseline="0" noProof="0"/>
              <a:t>optum.com</a:t>
            </a:r>
          </a:p>
          <a:p>
            <a:pPr>
              <a:spcBef>
                <a:spcPts val="300"/>
              </a:spcBef>
            </a:pPr>
            <a:r>
              <a:rPr lang="en-US" sz="700" b="0" spc="-20" baseline="0" noProof="0"/>
              <a:t>Optum is a registered trademark of Optum, Inc. in the U.S. and other jurisdictions. All other brand or product names are the property of their respective owners. Because we are continuously improving our products and services, Optum reserves the right to change specifications without prior notice. Optum is an equal opportunity employer.</a:t>
            </a:r>
          </a:p>
        </p:txBody>
      </p:sp>
      <p:sp>
        <p:nvSpPr>
          <p:cNvPr id="9" name="Text Placeholder 1">
            <a:extLst>
              <a:ext uri="{FF2B5EF4-FFF2-40B4-BE49-F238E27FC236}">
                <a16:creationId xmlns:a16="http://schemas.microsoft.com/office/drawing/2014/main" id="{9954B845-1001-4C41-8516-7BABF8D8685C}"/>
              </a:ext>
              <a:ext uri="{C183D7F6-B498-43B3-948B-1728B52AA6E4}">
                <adec:decorative xmlns:adec="http://schemas.microsoft.com/office/drawing/2017/decorative" val="0"/>
              </a:ext>
            </a:extLst>
          </p:cNvPr>
          <p:cNvSpPr txBox="1">
            <a:spLocks/>
          </p:cNvSpPr>
          <p:nvPr userDrawn="1"/>
        </p:nvSpPr>
        <p:spPr bwMode="gray">
          <a:xfrm>
            <a:off x="8021372" y="473719"/>
            <a:ext cx="1750588" cy="103618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800" b="1" noProof="0">
                <a:solidFill>
                  <a:schemeClr val="bg1"/>
                </a:solidFill>
              </a:rPr>
              <a:t>MANDATORY</a:t>
            </a:r>
          </a:p>
          <a:p>
            <a:pPr>
              <a:spcBef>
                <a:spcPts val="100"/>
              </a:spcBef>
            </a:pPr>
            <a:r>
              <a:rPr lang="en-US" sz="1300" b="1" noProof="0">
                <a:solidFill>
                  <a:schemeClr val="bg1"/>
                </a:solidFill>
              </a:rPr>
              <a:t>Placement Location</a:t>
            </a:r>
          </a:p>
          <a:p>
            <a:pPr marL="0" indent="0">
              <a:spcBef>
                <a:spcPts val="300"/>
              </a:spcBef>
              <a:buFont typeface="+mj-lt"/>
              <a:buNone/>
            </a:pPr>
            <a:r>
              <a:rPr lang="en-US" sz="900" b="0" i="0" baseline="0" noProof="0">
                <a:solidFill>
                  <a:schemeClr val="bg1"/>
                </a:solidFill>
              </a:rPr>
              <a:t>This page must be placed at the end of </a:t>
            </a:r>
            <a:r>
              <a:rPr lang="en-US" sz="900" b="1" i="0" baseline="0" noProof="0">
                <a:solidFill>
                  <a:schemeClr val="bg1"/>
                </a:solidFill>
              </a:rPr>
              <a:t>EVERY document </a:t>
            </a:r>
            <a:r>
              <a:rPr lang="en-US" sz="900" b="0" i="0" baseline="0" noProof="0">
                <a:solidFill>
                  <a:schemeClr val="bg1"/>
                </a:solidFill>
              </a:rPr>
              <a:t>created regardless of length.</a:t>
            </a:r>
          </a:p>
        </p:txBody>
      </p:sp>
      <p:grpSp>
        <p:nvGrpSpPr>
          <p:cNvPr id="14" name="Group 13" descr="Instructional box indicating that content should not extend upward past this guide.">
            <a:extLst>
              <a:ext uri="{FF2B5EF4-FFF2-40B4-BE49-F238E27FC236}">
                <a16:creationId xmlns:a16="http://schemas.microsoft.com/office/drawing/2014/main" id="{64377FB8-C22D-4E97-ACE6-F1542122664D}"/>
              </a:ext>
              <a:ext uri="{C183D7F6-B498-43B3-948B-1728B52AA6E4}">
                <adec:decorative xmlns:adec="http://schemas.microsoft.com/office/drawing/2017/decorative" val="0"/>
              </a:ext>
            </a:extLst>
          </p:cNvPr>
          <p:cNvGrpSpPr/>
          <p:nvPr userDrawn="1"/>
        </p:nvGrpSpPr>
        <p:grpSpPr bwMode="gray">
          <a:xfrm>
            <a:off x="-1518941" y="272534"/>
            <a:ext cx="1423335" cy="369332"/>
            <a:chOff x="-1518941" y="8951295"/>
            <a:chExt cx="1423335" cy="369332"/>
          </a:xfrm>
        </p:grpSpPr>
        <p:sp>
          <p:nvSpPr>
            <p:cNvPr id="15" name="Text Placeholder 1">
              <a:extLst>
                <a:ext uri="{FF2B5EF4-FFF2-40B4-BE49-F238E27FC236}">
                  <a16:creationId xmlns:a16="http://schemas.microsoft.com/office/drawing/2014/main" id="{33A76045-5F98-48E2-96CA-DF14C943D6BE}"/>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6" name="Straight Arrow Connector 15">
              <a:extLst>
                <a:ext uri="{FF2B5EF4-FFF2-40B4-BE49-F238E27FC236}">
                  <a16:creationId xmlns:a16="http://schemas.microsoft.com/office/drawing/2014/main" id="{77A261A5-62F0-401C-9031-997A744D743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10" name="Group 9" descr="Instructional box indicating that content should not extend downward past this guide.">
            <a:extLst>
              <a:ext uri="{FF2B5EF4-FFF2-40B4-BE49-F238E27FC236}">
                <a16:creationId xmlns:a16="http://schemas.microsoft.com/office/drawing/2014/main" id="{03E3E678-6331-4AA7-9C80-985694487646}"/>
              </a:ext>
              <a:ext uri="{C183D7F6-B498-43B3-948B-1728B52AA6E4}">
                <adec:decorative xmlns:adec="http://schemas.microsoft.com/office/drawing/2017/decorative" val="0"/>
              </a:ext>
            </a:extLst>
          </p:cNvPr>
          <p:cNvGrpSpPr/>
          <p:nvPr userDrawn="1"/>
        </p:nvGrpSpPr>
        <p:grpSpPr bwMode="gray">
          <a:xfrm>
            <a:off x="-1518941" y="7854434"/>
            <a:ext cx="1423335" cy="369332"/>
            <a:chOff x="-1518941" y="8951295"/>
            <a:chExt cx="1423335" cy="369332"/>
          </a:xfrm>
        </p:grpSpPr>
        <p:sp>
          <p:nvSpPr>
            <p:cNvPr id="12" name="Text Placeholder 1">
              <a:extLst>
                <a:ext uri="{FF2B5EF4-FFF2-40B4-BE49-F238E27FC236}">
                  <a16:creationId xmlns:a16="http://schemas.microsoft.com/office/drawing/2014/main" id="{F3E27403-71C8-4FF7-987D-3A9288A4BFDB}"/>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3" name="Straight Arrow Connector 12">
              <a:extLst>
                <a:ext uri="{FF2B5EF4-FFF2-40B4-BE49-F238E27FC236}">
                  <a16:creationId xmlns:a16="http://schemas.microsoft.com/office/drawing/2014/main" id="{BA9F2B1E-3A8C-46D7-B247-ADA63C946CF8}"/>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C995B8A5-C54D-4B3D-B1FF-9F446CCFE941}"/>
              </a:ext>
              <a:ext uri="{C183D7F6-B498-43B3-948B-1728B52AA6E4}">
                <adec:decorative xmlns:adec="http://schemas.microsoft.com/office/drawing/2017/decorative" val="1"/>
              </a:ext>
            </a:extLst>
          </p:cNvPr>
          <p:cNvSpPr/>
          <p:nvPr userDrawn="1"/>
        </p:nvSpPr>
        <p:spPr bwMode="gray">
          <a:xfrm>
            <a:off x="6518495" y="9415116"/>
            <a:ext cx="995881" cy="299253"/>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sp>
        <p:nvSpPr>
          <p:cNvPr id="3" name="Footer Placeholder 2">
            <a:extLst>
              <a:ext uri="{FF2B5EF4-FFF2-40B4-BE49-F238E27FC236}">
                <a16:creationId xmlns:a16="http://schemas.microsoft.com/office/drawing/2014/main" id="{FD2A94D3-D032-44E7-B670-792E8147D115}"/>
              </a:ext>
              <a:ext uri="{C183D7F6-B498-43B3-948B-1728B52AA6E4}">
                <adec:decorative xmlns:adec="http://schemas.microsoft.com/office/drawing/2017/decorative" val="0"/>
              </a:ext>
            </a:extLst>
          </p:cNvPr>
          <p:cNvSpPr>
            <a:spLocks noGrp="1"/>
          </p:cNvSpPr>
          <p:nvPr>
            <p:ph type="ftr" sz="quarter" idx="11"/>
          </p:nvPr>
        </p:nvSpPr>
        <p:spPr bwMode="gray"/>
        <p:txBody>
          <a:bodyPr/>
          <a:lstStyle/>
          <a:p>
            <a:r>
              <a:rPr lang="en-US"/>
              <a:t>Confidential property of Optum. Do not distribute or reproduce without express permission from Optum.</a:t>
            </a:r>
          </a:p>
        </p:txBody>
      </p:sp>
      <p:sp>
        <p:nvSpPr>
          <p:cNvPr id="4" name="Slide Number Placeholder 3">
            <a:extLst>
              <a:ext uri="{FF2B5EF4-FFF2-40B4-BE49-F238E27FC236}">
                <a16:creationId xmlns:a16="http://schemas.microsoft.com/office/drawing/2014/main" id="{44059C61-B598-44C7-98D5-183930DA2684}"/>
              </a:ext>
              <a:ext uri="{C183D7F6-B498-43B3-948B-1728B52AA6E4}">
                <adec:decorative xmlns:adec="http://schemas.microsoft.com/office/drawing/2017/decorative" val="0"/>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sp>
        <p:nvSpPr>
          <p:cNvPr id="2" name="Date Placeholder 1">
            <a:extLst>
              <a:ext uri="{FF2B5EF4-FFF2-40B4-BE49-F238E27FC236}">
                <a16:creationId xmlns:a16="http://schemas.microsoft.com/office/drawing/2014/main" id="{CCCDA9F2-970D-4597-B2F4-DD090DF39651}"/>
              </a:ext>
              <a:ext uri="{C183D7F6-B498-43B3-948B-1728B52AA6E4}">
                <adec:decorative xmlns:adec="http://schemas.microsoft.com/office/drawing/2017/decorative" val="0"/>
              </a:ext>
            </a:extLst>
          </p:cNvPr>
          <p:cNvSpPr>
            <a:spLocks noGrp="1"/>
          </p:cNvSpPr>
          <p:nvPr>
            <p:ph type="dt" sz="half" idx="10"/>
          </p:nvPr>
        </p:nvSpPr>
        <p:spPr bwMode="gray"/>
        <p:txBody>
          <a:bodyPr/>
          <a:lstStyle/>
          <a:p>
            <a:fld id="{3B3253B9-55B6-489D-BB04-16D577C84FDA}" type="datetime1">
              <a:rPr lang="en-US" smtClean="0"/>
              <a:t>3/1/2024</a:t>
            </a:fld>
            <a:endParaRPr lang="en-US"/>
          </a:p>
        </p:txBody>
      </p:sp>
    </p:spTree>
    <p:extLst>
      <p:ext uri="{BB962C8B-B14F-4D97-AF65-F5344CB8AC3E}">
        <p14:creationId xmlns:p14="http://schemas.microsoft.com/office/powerpoint/2010/main" val="2780767880"/>
      </p:ext>
    </p:extLst>
  </p:cSld>
  <p:clrMapOvr>
    <a:masterClrMapping/>
  </p:clrMapOvr>
  <p:extLst>
    <p:ext uri="{DCECCB84-F9BA-43D5-87BE-67443E8EF086}">
      <p15:sldGuideLst xmlns:p15="http://schemas.microsoft.com/office/powerpoint/2012/main">
        <p15:guide id="1" orient="horz" pos="288">
          <p15:clr>
            <a:srgbClr val="C35EA4"/>
          </p15:clr>
        </p15:guide>
        <p15:guide id="2" orient="horz" pos="5064">
          <p15:clr>
            <a:srgbClr val="C35EA4"/>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Signoff (Short)">
    <p:spTree>
      <p:nvGrpSpPr>
        <p:cNvPr id="1" name=""/>
        <p:cNvGrpSpPr/>
        <p:nvPr/>
      </p:nvGrpSpPr>
      <p:grpSpPr>
        <a:xfrm>
          <a:off x="0" y="0"/>
          <a:ext cx="0" cy="0"/>
          <a:chOff x="0" y="0"/>
          <a:chExt cx="0" cy="0"/>
        </a:xfrm>
      </p:grpSpPr>
      <p:pic>
        <p:nvPicPr>
          <p:cNvPr id="20" name="Graphic 19" descr="Optum">
            <a:extLst>
              <a:ext uri="{FF2B5EF4-FFF2-40B4-BE49-F238E27FC236}">
                <a16:creationId xmlns:a16="http://schemas.microsoft.com/office/drawing/2014/main" id="{C7E026DC-FC97-4556-9281-D97BE64D5CA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10" y="9025647"/>
            <a:ext cx="1050604" cy="304200"/>
          </a:xfrm>
          <a:prstGeom prst="rect">
            <a:avLst/>
          </a:prstGeom>
        </p:spPr>
      </p:pic>
      <p:sp>
        <p:nvSpPr>
          <p:cNvPr id="6" name="TextBox 5"/>
          <p:cNvSpPr txBox="1"/>
          <p:nvPr userDrawn="1"/>
        </p:nvSpPr>
        <p:spPr bwMode="gray">
          <a:xfrm>
            <a:off x="2819401" y="9018184"/>
            <a:ext cx="4495800" cy="469359"/>
          </a:xfrm>
          <a:prstGeom prst="rect">
            <a:avLst/>
          </a:prstGeom>
          <a:noFill/>
        </p:spPr>
        <p:txBody>
          <a:bodyPr wrap="square" lIns="0" tIns="0" rIns="0" bIns="0" rtlCol="0">
            <a:spAutoFit/>
          </a:bodyPr>
          <a:lstStyle/>
          <a:p>
            <a:pPr>
              <a:spcBef>
                <a:spcPts val="300"/>
              </a:spcBef>
            </a:pPr>
            <a:r>
              <a:rPr lang="en-US" sz="700" b="1" spc="-20" baseline="0" noProof="0"/>
              <a:t>optum.com</a:t>
            </a:r>
          </a:p>
          <a:p>
            <a:pPr>
              <a:spcBef>
                <a:spcPts val="300"/>
              </a:spcBef>
            </a:pPr>
            <a:r>
              <a:rPr lang="en-US" sz="700" b="0" spc="-20" baseline="0" noProof="0"/>
              <a:t>Optum is a registered trademark of Optum, Inc. in the U.S. and other jurisdictions. All other brand or product names are the property of their respective owners. Because we are continuously improving our products and services, Optum reserves the right to change specifications without prior notice. Optum is an equal opportunity employer.</a:t>
            </a:r>
          </a:p>
        </p:txBody>
      </p:sp>
      <p:sp>
        <p:nvSpPr>
          <p:cNvPr id="17" name="TextBox 16">
            <a:extLst>
              <a:ext uri="{FF2B5EF4-FFF2-40B4-BE49-F238E27FC236}">
                <a16:creationId xmlns:a16="http://schemas.microsoft.com/office/drawing/2014/main" id="{42F0D439-D362-4610-A126-E96B84F0F8AC}"/>
              </a:ext>
            </a:extLst>
          </p:cNvPr>
          <p:cNvSpPr txBox="1"/>
          <p:nvPr userDrawn="1"/>
        </p:nvSpPr>
        <p:spPr bwMode="gray">
          <a:xfrm>
            <a:off x="2819401" y="9516043"/>
            <a:ext cx="1832769" cy="107722"/>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20" normalizeH="0" baseline="0" noProof="0">
                <a:ln>
                  <a:noFill/>
                </a:ln>
                <a:solidFill>
                  <a:schemeClr val="accent4"/>
                </a:solidFill>
                <a:effectLst/>
                <a:uLnTx/>
                <a:uFillTx/>
                <a:latin typeface="+mn-lt"/>
                <a:ea typeface="+mn-ea"/>
                <a:cs typeface="+mn-cs"/>
              </a:rPr>
              <a:t>© 2023 Optum, Inc. All rights reserved.</a:t>
            </a:r>
            <a:endParaRPr kumimoji="0" lang="en-US" sz="700" b="1" i="0" u="none" strike="noStrike" kern="1200" cap="none" spc="-20" normalizeH="0" baseline="0" noProof="0">
              <a:ln>
                <a:noFill/>
              </a:ln>
              <a:solidFill>
                <a:schemeClr val="accent4"/>
              </a:solidFill>
              <a:effectLst/>
              <a:uLnTx/>
              <a:uFillTx/>
              <a:latin typeface="+mn-lt"/>
              <a:ea typeface="+mn-ea"/>
              <a:cs typeface="+mn-cs"/>
            </a:endParaRPr>
          </a:p>
        </p:txBody>
      </p:sp>
      <p:sp>
        <p:nvSpPr>
          <p:cNvPr id="9" name="Text Placeholder 1">
            <a:extLst>
              <a:ext uri="{FF2B5EF4-FFF2-40B4-BE49-F238E27FC236}">
                <a16:creationId xmlns:a16="http://schemas.microsoft.com/office/drawing/2014/main" id="{9954B845-1001-4C41-8516-7BABF8D8685C}"/>
              </a:ext>
              <a:ext uri="{C183D7F6-B498-43B3-948B-1728B52AA6E4}">
                <adec:decorative xmlns:adec="http://schemas.microsoft.com/office/drawing/2017/decorative" val="0"/>
              </a:ext>
            </a:extLst>
          </p:cNvPr>
          <p:cNvSpPr txBox="1">
            <a:spLocks/>
          </p:cNvSpPr>
          <p:nvPr userDrawn="1"/>
        </p:nvSpPr>
        <p:spPr bwMode="gray">
          <a:xfrm>
            <a:off x="8021372" y="473719"/>
            <a:ext cx="1750588" cy="1036181"/>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800" b="1" noProof="0">
                <a:solidFill>
                  <a:schemeClr val="bg1"/>
                </a:solidFill>
              </a:rPr>
              <a:t>MANDATORY</a:t>
            </a:r>
          </a:p>
          <a:p>
            <a:pPr>
              <a:spcBef>
                <a:spcPts val="100"/>
              </a:spcBef>
            </a:pPr>
            <a:r>
              <a:rPr lang="en-US" sz="1300" b="1" noProof="0">
                <a:solidFill>
                  <a:schemeClr val="bg1"/>
                </a:solidFill>
              </a:rPr>
              <a:t>Placement Location</a:t>
            </a:r>
          </a:p>
          <a:p>
            <a:pPr marL="0" indent="0">
              <a:spcBef>
                <a:spcPts val="300"/>
              </a:spcBef>
              <a:buFont typeface="+mj-lt"/>
              <a:buNone/>
            </a:pPr>
            <a:r>
              <a:rPr lang="en-US" sz="900" b="0" i="0" baseline="0" noProof="0">
                <a:solidFill>
                  <a:schemeClr val="bg1"/>
                </a:solidFill>
              </a:rPr>
              <a:t>This page must be placed at the end of </a:t>
            </a:r>
            <a:r>
              <a:rPr lang="en-US" sz="900" b="1" i="0" baseline="0" noProof="0">
                <a:solidFill>
                  <a:schemeClr val="bg1"/>
                </a:solidFill>
              </a:rPr>
              <a:t>EVERY document </a:t>
            </a:r>
            <a:r>
              <a:rPr lang="en-US" sz="900" b="0" i="0" baseline="0" noProof="0">
                <a:solidFill>
                  <a:schemeClr val="bg1"/>
                </a:solidFill>
              </a:rPr>
              <a:t>created regardless of length.</a:t>
            </a:r>
          </a:p>
        </p:txBody>
      </p:sp>
      <p:grpSp>
        <p:nvGrpSpPr>
          <p:cNvPr id="14" name="Group 13" descr="Instructional box indicating that content should not extend upward past this guide.">
            <a:extLst>
              <a:ext uri="{FF2B5EF4-FFF2-40B4-BE49-F238E27FC236}">
                <a16:creationId xmlns:a16="http://schemas.microsoft.com/office/drawing/2014/main" id="{64377FB8-C22D-4E97-ACE6-F1542122664D}"/>
              </a:ext>
              <a:ext uri="{C183D7F6-B498-43B3-948B-1728B52AA6E4}">
                <adec:decorative xmlns:adec="http://schemas.microsoft.com/office/drawing/2017/decorative" val="0"/>
              </a:ext>
            </a:extLst>
          </p:cNvPr>
          <p:cNvGrpSpPr/>
          <p:nvPr userDrawn="1"/>
        </p:nvGrpSpPr>
        <p:grpSpPr bwMode="gray">
          <a:xfrm>
            <a:off x="-1518941" y="272534"/>
            <a:ext cx="1423335" cy="369332"/>
            <a:chOff x="-1518941" y="8951295"/>
            <a:chExt cx="1423335" cy="369332"/>
          </a:xfrm>
        </p:grpSpPr>
        <p:sp>
          <p:nvSpPr>
            <p:cNvPr id="15" name="Text Placeholder 1">
              <a:extLst>
                <a:ext uri="{FF2B5EF4-FFF2-40B4-BE49-F238E27FC236}">
                  <a16:creationId xmlns:a16="http://schemas.microsoft.com/office/drawing/2014/main" id="{33A76045-5F98-48E2-96CA-DF14C943D6BE}"/>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6" name="Straight Arrow Connector 15">
              <a:extLst>
                <a:ext uri="{FF2B5EF4-FFF2-40B4-BE49-F238E27FC236}">
                  <a16:creationId xmlns:a16="http://schemas.microsoft.com/office/drawing/2014/main" id="{77A261A5-62F0-401C-9031-997A744D743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10" name="Group 9" descr="Instructional box indicating that content should not extend downward past this guide.">
            <a:extLst>
              <a:ext uri="{FF2B5EF4-FFF2-40B4-BE49-F238E27FC236}">
                <a16:creationId xmlns:a16="http://schemas.microsoft.com/office/drawing/2014/main" id="{03E3E678-6331-4AA7-9C80-985694487646}"/>
              </a:ext>
              <a:ext uri="{C183D7F6-B498-43B3-948B-1728B52AA6E4}">
                <adec:decorative xmlns:adec="http://schemas.microsoft.com/office/drawing/2017/decorative" val="0"/>
              </a:ext>
            </a:extLst>
          </p:cNvPr>
          <p:cNvGrpSpPr/>
          <p:nvPr userDrawn="1"/>
        </p:nvGrpSpPr>
        <p:grpSpPr bwMode="gray">
          <a:xfrm>
            <a:off x="-1518941" y="8279884"/>
            <a:ext cx="1423335" cy="369332"/>
            <a:chOff x="-1518941" y="8951295"/>
            <a:chExt cx="1423335" cy="369332"/>
          </a:xfrm>
        </p:grpSpPr>
        <p:sp>
          <p:nvSpPr>
            <p:cNvPr id="12" name="Text Placeholder 1">
              <a:extLst>
                <a:ext uri="{FF2B5EF4-FFF2-40B4-BE49-F238E27FC236}">
                  <a16:creationId xmlns:a16="http://schemas.microsoft.com/office/drawing/2014/main" id="{F3E27403-71C8-4FF7-987D-3A9288A4BFDB}"/>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3" name="Straight Arrow Connector 12">
              <a:extLst>
                <a:ext uri="{FF2B5EF4-FFF2-40B4-BE49-F238E27FC236}">
                  <a16:creationId xmlns:a16="http://schemas.microsoft.com/office/drawing/2014/main" id="{BA9F2B1E-3A8C-46D7-B247-ADA63C946CF8}"/>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3" name="Footer Placeholder 2">
            <a:extLst>
              <a:ext uri="{FF2B5EF4-FFF2-40B4-BE49-F238E27FC236}">
                <a16:creationId xmlns:a16="http://schemas.microsoft.com/office/drawing/2014/main" id="{FD2A94D3-D032-44E7-B670-792E8147D115}"/>
              </a:ext>
              <a:ext uri="{C183D7F6-B498-43B3-948B-1728B52AA6E4}">
                <adec:decorative xmlns:adec="http://schemas.microsoft.com/office/drawing/2017/decorative" val="0"/>
              </a:ext>
            </a:extLst>
          </p:cNvPr>
          <p:cNvSpPr>
            <a:spLocks noGrp="1"/>
          </p:cNvSpPr>
          <p:nvPr>
            <p:ph type="ftr" sz="quarter" idx="11"/>
          </p:nvPr>
        </p:nvSpPr>
        <p:spPr bwMode="gray"/>
        <p:txBody>
          <a:bodyPr/>
          <a:lstStyle/>
          <a:p>
            <a:r>
              <a:rPr lang="en-US"/>
              <a:t>Confidential property of Optum. Do not distribute or reproduce without express permission from Optum.</a:t>
            </a:r>
          </a:p>
        </p:txBody>
      </p:sp>
      <p:sp>
        <p:nvSpPr>
          <p:cNvPr id="4" name="Slide Number Placeholder 3">
            <a:extLst>
              <a:ext uri="{FF2B5EF4-FFF2-40B4-BE49-F238E27FC236}">
                <a16:creationId xmlns:a16="http://schemas.microsoft.com/office/drawing/2014/main" id="{44059C61-B598-44C7-98D5-183930DA2684}"/>
              </a:ext>
              <a:ext uri="{C183D7F6-B498-43B3-948B-1728B52AA6E4}">
                <adec:decorative xmlns:adec="http://schemas.microsoft.com/office/drawing/2017/decorative" val="0"/>
              </a:ext>
            </a:extLst>
          </p:cNvPr>
          <p:cNvSpPr>
            <a:spLocks noGrp="1"/>
          </p:cNvSpPr>
          <p:nvPr>
            <p:ph type="sldNum" sz="quarter" idx="12"/>
          </p:nvPr>
        </p:nvSpPr>
        <p:spPr bwMode="gray"/>
        <p:txBody>
          <a:bodyPr/>
          <a:lstStyle/>
          <a:p>
            <a:fld id="{DDF66AAC-0B3A-4AF6-8C1D-342A4A7A10C1}" type="slidenum">
              <a:rPr lang="en-US" smtClean="0"/>
              <a:pPr/>
              <a:t>‹#›</a:t>
            </a:fld>
            <a:endParaRPr lang="en-US"/>
          </a:p>
        </p:txBody>
      </p:sp>
      <p:sp>
        <p:nvSpPr>
          <p:cNvPr id="2" name="Date Placeholder 1">
            <a:extLst>
              <a:ext uri="{FF2B5EF4-FFF2-40B4-BE49-F238E27FC236}">
                <a16:creationId xmlns:a16="http://schemas.microsoft.com/office/drawing/2014/main" id="{CCCDA9F2-970D-4597-B2F4-DD090DF39651}"/>
              </a:ext>
              <a:ext uri="{C183D7F6-B498-43B3-948B-1728B52AA6E4}">
                <adec:decorative xmlns:adec="http://schemas.microsoft.com/office/drawing/2017/decorative" val="0"/>
              </a:ext>
            </a:extLst>
          </p:cNvPr>
          <p:cNvSpPr>
            <a:spLocks noGrp="1"/>
          </p:cNvSpPr>
          <p:nvPr>
            <p:ph type="dt" sz="half" idx="10"/>
          </p:nvPr>
        </p:nvSpPr>
        <p:spPr bwMode="gray"/>
        <p:txBody>
          <a:bodyPr/>
          <a:lstStyle/>
          <a:p>
            <a:fld id="{A650078F-590D-4F5B-AAEC-EF930CD8CF24}" type="datetime1">
              <a:rPr lang="en-US" smtClean="0"/>
              <a:t>3/1/2024</a:t>
            </a:fld>
            <a:endParaRPr lang="en-US"/>
          </a:p>
        </p:txBody>
      </p:sp>
    </p:spTree>
    <p:extLst>
      <p:ext uri="{BB962C8B-B14F-4D97-AF65-F5344CB8AC3E}">
        <p14:creationId xmlns:p14="http://schemas.microsoft.com/office/powerpoint/2010/main" val="2708396261"/>
      </p:ext>
    </p:extLst>
  </p:cSld>
  <p:clrMapOvr>
    <a:masterClrMapping/>
  </p:clrMapOvr>
  <p:extLst>
    <p:ext uri="{DCECCB84-F9BA-43D5-87BE-67443E8EF086}">
      <p15:sldGuideLst xmlns:p15="http://schemas.microsoft.com/office/powerpoint/2012/main">
        <p15:guide id="1" orient="horz" pos="288">
          <p15:clr>
            <a:srgbClr val="C35EA4"/>
          </p15:clr>
        </p15:guide>
        <p15:guide id="2" orient="horz" pos="5332">
          <p15:clr>
            <a:srgbClr val="C35E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 1/3 Header (Sky Blue)">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C841223-782D-4EF9-8FA0-B57EABD41DBC}"/>
              </a:ext>
              <a:ext uri="{C183D7F6-B498-43B3-948B-1728B52AA6E4}">
                <adec:decorative xmlns:adec="http://schemas.microsoft.com/office/drawing/2017/decorative" val="1"/>
              </a:ext>
            </a:extLst>
          </p:cNvPr>
          <p:cNvSpPr/>
          <p:nvPr userDrawn="1"/>
        </p:nvSpPr>
        <p:spPr bwMode="gray">
          <a:xfrm>
            <a:off x="109728" y="109728"/>
            <a:ext cx="7552944" cy="3244660"/>
          </a:xfrm>
          <a:custGeom>
            <a:avLst/>
            <a:gdLst>
              <a:gd name="connsiteX0" fmla="*/ 0 w 7552944"/>
              <a:gd name="connsiteY0" fmla="*/ 0 h 2404872"/>
              <a:gd name="connsiteX1" fmla="*/ 7552944 w 7552944"/>
              <a:gd name="connsiteY1" fmla="*/ 0 h 2404872"/>
              <a:gd name="connsiteX2" fmla="*/ 7552944 w 7552944"/>
              <a:gd name="connsiteY2" fmla="*/ 2404872 h 2404872"/>
              <a:gd name="connsiteX3" fmla="*/ 0 w 7552944"/>
              <a:gd name="connsiteY3" fmla="*/ 2404872 h 2404872"/>
            </a:gdLst>
            <a:ahLst/>
            <a:cxnLst>
              <a:cxn ang="0">
                <a:pos x="connsiteX0" y="connsiteY0"/>
              </a:cxn>
              <a:cxn ang="0">
                <a:pos x="connsiteX1" y="connsiteY1"/>
              </a:cxn>
              <a:cxn ang="0">
                <a:pos x="connsiteX2" y="connsiteY2"/>
              </a:cxn>
              <a:cxn ang="0">
                <a:pos x="connsiteX3" y="connsiteY3"/>
              </a:cxn>
            </a:cxnLst>
            <a:rect l="l" t="t" r="r" b="b"/>
            <a:pathLst>
              <a:path w="7552944" h="2404872">
                <a:moveTo>
                  <a:pt x="0" y="0"/>
                </a:moveTo>
                <a:lnTo>
                  <a:pt x="7552944" y="0"/>
                </a:lnTo>
                <a:lnTo>
                  <a:pt x="7552944" y="2404872"/>
                </a:lnTo>
                <a:lnTo>
                  <a:pt x="0" y="2404872"/>
                </a:lnTo>
                <a:close/>
              </a:path>
            </a:pathLst>
          </a:custGeom>
          <a:solidFill>
            <a:schemeClr val="bg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pic>
        <p:nvPicPr>
          <p:cNvPr id="23" name="Graphic 22" descr="Optum">
            <a:extLst>
              <a:ext uri="{FF2B5EF4-FFF2-40B4-BE49-F238E27FC236}">
                <a16:creationId xmlns:a16="http://schemas.microsoft.com/office/drawing/2014/main" id="{750CFDD8-43A7-44CA-840B-31C89803CE4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33" name="Text Placeholder 6"/>
          <p:cNvSpPr>
            <a:spLocks noGrp="1"/>
          </p:cNvSpPr>
          <p:nvPr>
            <p:ph type="body" sz="quarter" idx="27" hasCustomPrompt="1"/>
          </p:nvPr>
        </p:nvSpPr>
        <p:spPr bwMode="gray">
          <a:xfrm>
            <a:off x="4018605" y="657914"/>
            <a:ext cx="3296595"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1619886"/>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2742887"/>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9157156"/>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9157156"/>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6" name="Date Placeholder 5">
            <a:extLst>
              <a:ext uri="{FF2B5EF4-FFF2-40B4-BE49-F238E27FC236}">
                <a16:creationId xmlns:a16="http://schemas.microsoft.com/office/drawing/2014/main" id="{1461AD43-2ED1-4E41-A9DD-68489D022AF2}"/>
              </a:ext>
              <a:ext uri="{C183D7F6-B498-43B3-948B-1728B52AA6E4}">
                <adec:decorative xmlns:adec="http://schemas.microsoft.com/office/drawing/2017/decorative" val="1"/>
              </a:ext>
            </a:extLst>
          </p:cNvPr>
          <p:cNvSpPr>
            <a:spLocks noGrp="1"/>
          </p:cNvSpPr>
          <p:nvPr>
            <p:ph type="dt" sz="half" idx="33"/>
          </p:nvPr>
        </p:nvSpPr>
        <p:spPr bwMode="gray"/>
        <p:txBody>
          <a:bodyPr/>
          <a:lstStyle/>
          <a:p>
            <a:fld id="{2419670D-3692-4E9E-95A6-CF2E5D8D0BBE}" type="datetime1">
              <a:rPr lang="en-US" smtClean="0"/>
              <a:t>3/1/2024</a:t>
            </a:fld>
            <a:endParaRPr lang="en-US"/>
          </a:p>
        </p:txBody>
      </p:sp>
      <p:sp>
        <p:nvSpPr>
          <p:cNvPr id="7" name="Slide Number Placeholder 6">
            <a:extLst>
              <a:ext uri="{FF2B5EF4-FFF2-40B4-BE49-F238E27FC236}">
                <a16:creationId xmlns:a16="http://schemas.microsoft.com/office/drawing/2014/main" id="{C5D0F90E-27AE-4FF2-B4A0-104256D576AF}"/>
              </a:ext>
              <a:ext uri="{C183D7F6-B498-43B3-948B-1728B52AA6E4}">
                <adec:decorative xmlns:adec="http://schemas.microsoft.com/office/drawing/2017/decorative" val="1"/>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27" name="Rectangle 26">
            <a:extLst>
              <a:ext uri="{FF2B5EF4-FFF2-40B4-BE49-F238E27FC236}">
                <a16:creationId xmlns:a16="http://schemas.microsoft.com/office/drawing/2014/main" id="{70F524FF-A10B-4160-88AE-DD76B15FB976}"/>
              </a:ext>
            </a:extLst>
          </p:cNvPr>
          <p:cNvSpPr/>
          <p:nvPr userDrawn="1"/>
        </p:nvSpPr>
        <p:spPr bwMode="gray">
          <a:xfrm>
            <a:off x="6636190" y="9440006"/>
            <a:ext cx="823865" cy="283417"/>
          </a:xfrm>
          <a:prstGeom prst="rect">
            <a:avLst/>
          </a:prstGeom>
          <a:solidFill>
            <a:schemeClr val="bg1"/>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000" b="0" i="0" u="none" baseline="0">
              <a:solidFill>
                <a:srgbClr val="FFFFFF"/>
              </a:solidFill>
            </a:endParaRPr>
          </a:p>
        </p:txBody>
      </p:sp>
    </p:spTree>
    <p:extLst>
      <p:ext uri="{BB962C8B-B14F-4D97-AF65-F5344CB8AC3E}">
        <p14:creationId xmlns:p14="http://schemas.microsoft.com/office/powerpoint/2010/main" val="912903519"/>
      </p:ext>
    </p:extLst>
  </p:cSld>
  <p:clrMapOvr>
    <a:masterClrMapping/>
  </p:clrMapOvr>
  <p:extLst>
    <p:ext uri="{DCECCB84-F9BA-43D5-87BE-67443E8EF086}">
      <p15:sldGuideLst xmlns:p15="http://schemas.microsoft.com/office/powerpoint/2012/main">
        <p15:guide id="5" orient="horz" pos="2544">
          <p15:clr>
            <a:srgbClr val="C35EA4"/>
          </p15:clr>
        </p15:guide>
        <p15:guide id="6" orient="horz" pos="5760">
          <p15:clr>
            <a:srgbClr val="FFC000"/>
          </p15:clr>
        </p15:guide>
        <p15:guide id="7" orient="horz" pos="5904">
          <p15:clr>
            <a:srgbClr val="C35EA4"/>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3462486"/>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Other layouts</a:t>
            </a:r>
          </a:p>
        </p:txBody>
      </p:sp>
      <p:cxnSp>
        <p:nvCxnSpPr>
          <p:cNvPr id="4" name="Arrow">
            <a:extLst>
              <a:ext uri="{FF2B5EF4-FFF2-40B4-BE49-F238E27FC236}">
                <a16:creationId xmlns:a16="http://schemas.microsoft.com/office/drawing/2014/main" id="{E80CD71A-0361-42E8-B12A-55121BBFCDDE}"/>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30000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io">
    <p:spTree>
      <p:nvGrpSpPr>
        <p:cNvPr id="1" name=""/>
        <p:cNvGrpSpPr/>
        <p:nvPr/>
      </p:nvGrpSpPr>
      <p:grpSpPr>
        <a:xfrm>
          <a:off x="0" y="0"/>
          <a:ext cx="0" cy="0"/>
          <a:chOff x="0" y="0"/>
          <a:chExt cx="0" cy="0"/>
        </a:xfrm>
      </p:grpSpPr>
      <p:pic>
        <p:nvPicPr>
          <p:cNvPr id="15" name="Graphic 14" descr="Optum">
            <a:extLst>
              <a:ext uri="{FF2B5EF4-FFF2-40B4-BE49-F238E27FC236}">
                <a16:creationId xmlns:a16="http://schemas.microsoft.com/office/drawing/2014/main" id="{2AE24EC1-0330-4C9F-8769-3A5DE1E13C8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3360898" y="9025647"/>
            <a:ext cx="1050604" cy="304200"/>
          </a:xfrm>
          <a:prstGeom prst="rect">
            <a:avLst/>
          </a:prstGeom>
        </p:spPr>
      </p:pic>
      <p:sp>
        <p:nvSpPr>
          <p:cNvPr id="27" name="Picture Placeholder 7">
            <a:extLst>
              <a:ext uri="{FF2B5EF4-FFF2-40B4-BE49-F238E27FC236}">
                <a16:creationId xmlns:a16="http://schemas.microsoft.com/office/drawing/2014/main" id="{02BEB6E4-4D0B-4F84-B1DD-FEA250A9C981}"/>
              </a:ext>
              <a:ext uri="{C183D7F6-B498-43B3-948B-1728B52AA6E4}">
                <adec:decorative xmlns:adec="http://schemas.microsoft.com/office/drawing/2017/decorative" val="1"/>
              </a:ext>
            </a:extLst>
          </p:cNvPr>
          <p:cNvSpPr>
            <a:spLocks noGrp="1" noChangeAspect="1"/>
          </p:cNvSpPr>
          <p:nvPr>
            <p:ph type="pic" sz="quarter" idx="16" hasCustomPrompt="1"/>
          </p:nvPr>
        </p:nvSpPr>
        <p:spPr bwMode="gray">
          <a:xfrm>
            <a:off x="3268980" y="482780"/>
            <a:ext cx="1234440" cy="1234440"/>
          </a:xfrm>
          <a:prstGeom prst="ellipse">
            <a:avLst/>
          </a:prstGeom>
        </p:spPr>
        <p:txBody>
          <a:bodyPr>
            <a:normAutofit/>
          </a:bodyPr>
          <a:lstStyle>
            <a:lvl1pPr marL="0" indent="0" algn="ctr">
              <a:spcBef>
                <a:spcPts val="0"/>
              </a:spcBef>
              <a:buNone/>
              <a:defRPr sz="900">
                <a:solidFill>
                  <a:schemeClr val="tx1"/>
                </a:solidFill>
              </a:defRPr>
            </a:lvl1pPr>
          </a:lstStyle>
          <a:p>
            <a:r>
              <a:rPr lang="en-US"/>
              <a:t>Insert employee photo</a:t>
            </a:r>
          </a:p>
        </p:txBody>
      </p:sp>
      <p:sp>
        <p:nvSpPr>
          <p:cNvPr id="3" name="Title 2">
            <a:extLst>
              <a:ext uri="{FF2B5EF4-FFF2-40B4-BE49-F238E27FC236}">
                <a16:creationId xmlns:a16="http://schemas.microsoft.com/office/drawing/2014/main" id="{DA34375E-E281-4B35-B3B9-27C00B5A4A52}"/>
              </a:ext>
            </a:extLst>
          </p:cNvPr>
          <p:cNvSpPr>
            <a:spLocks noGrp="1"/>
          </p:cNvSpPr>
          <p:nvPr>
            <p:ph type="title" hasCustomPrompt="1"/>
          </p:nvPr>
        </p:nvSpPr>
        <p:spPr bwMode="gray">
          <a:xfrm>
            <a:off x="1638300" y="1981341"/>
            <a:ext cx="4495800" cy="276999"/>
          </a:xfrm>
        </p:spPr>
        <p:txBody>
          <a:bodyPr wrap="square">
            <a:spAutoFit/>
          </a:bodyPr>
          <a:lstStyle>
            <a:lvl1pPr algn="ctr">
              <a:defRPr sz="2000" b="1">
                <a:solidFill>
                  <a:schemeClr val="accent6"/>
                </a:solidFill>
              </a:defRPr>
            </a:lvl1pPr>
          </a:lstStyle>
          <a:p>
            <a:r>
              <a:rPr lang="en-US" noProof="0"/>
              <a:t>Firstname Lastname</a:t>
            </a:r>
          </a:p>
        </p:txBody>
      </p:sp>
      <p:sp>
        <p:nvSpPr>
          <p:cNvPr id="8" name="Text Placeholder 2"/>
          <p:cNvSpPr>
            <a:spLocks noGrp="1"/>
          </p:cNvSpPr>
          <p:nvPr>
            <p:ph type="body" sz="quarter" idx="29" hasCustomPrompt="1"/>
          </p:nvPr>
        </p:nvSpPr>
        <p:spPr bwMode="gray">
          <a:xfrm>
            <a:off x="1638300" y="2334440"/>
            <a:ext cx="4495800" cy="215444"/>
          </a:xfrm>
        </p:spPr>
        <p:txBody>
          <a:bodyPr/>
          <a:lstStyle>
            <a:lvl1pPr marL="0" indent="0" algn="ctr">
              <a:spcBef>
                <a:spcPts val="300"/>
              </a:spcBef>
              <a:buNone/>
              <a:defRPr sz="1400" b="1">
                <a:solidFill>
                  <a:schemeClr val="accent6"/>
                </a:solidFill>
              </a:defRPr>
            </a:lvl1pPr>
            <a:lvl2pPr marL="112713" indent="0">
              <a:spcBef>
                <a:spcPts val="0"/>
              </a:spcBef>
              <a:buNone/>
              <a:defRPr sz="1500">
                <a:solidFill>
                  <a:schemeClr val="accent4"/>
                </a:solidFill>
              </a:defRPr>
            </a:lvl2pPr>
            <a:lvl3pPr marL="230187" indent="0">
              <a:spcBef>
                <a:spcPts val="0"/>
              </a:spcBef>
              <a:buNone/>
              <a:defRPr sz="1500">
                <a:solidFill>
                  <a:schemeClr val="accent4"/>
                </a:solidFill>
              </a:defRPr>
            </a:lvl3pPr>
            <a:lvl4pPr marL="342900" indent="0">
              <a:spcBef>
                <a:spcPts val="0"/>
              </a:spcBef>
              <a:buNone/>
              <a:defRPr sz="1500">
                <a:solidFill>
                  <a:schemeClr val="accent4"/>
                </a:solidFill>
              </a:defRPr>
            </a:lvl4pPr>
            <a:lvl5pPr marL="458787" indent="0">
              <a:spcBef>
                <a:spcPts val="0"/>
              </a:spcBef>
              <a:buNone/>
              <a:defRPr sz="1500">
                <a:solidFill>
                  <a:schemeClr val="accent4"/>
                </a:solidFill>
              </a:defRPr>
            </a:lvl5pPr>
          </a:lstStyle>
          <a:p>
            <a:pPr lvl="0"/>
            <a:r>
              <a:rPr lang="en-US" noProof="0"/>
              <a:t>Insert title; 2 lines max</a:t>
            </a:r>
          </a:p>
        </p:txBody>
      </p:sp>
      <p:sp>
        <p:nvSpPr>
          <p:cNvPr id="7" name="Text Placeholder 6">
            <a:extLst>
              <a:ext uri="{FF2B5EF4-FFF2-40B4-BE49-F238E27FC236}">
                <a16:creationId xmlns:a16="http://schemas.microsoft.com/office/drawing/2014/main" id="{361CAFE8-20E0-4840-A1B2-9B44715D5998}"/>
              </a:ext>
            </a:extLst>
          </p:cNvPr>
          <p:cNvSpPr>
            <a:spLocks noGrp="1"/>
          </p:cNvSpPr>
          <p:nvPr>
            <p:ph type="body" sz="quarter" idx="30" hasCustomPrompt="1"/>
          </p:nvPr>
        </p:nvSpPr>
        <p:spPr bwMode="gray">
          <a:xfrm>
            <a:off x="1651000" y="3200634"/>
            <a:ext cx="4483100" cy="5481401"/>
          </a:xfrm>
        </p:spPr>
        <p:txBody>
          <a:bodyPr/>
          <a:lstStyle>
            <a:lvl1pPr marL="0" indent="0">
              <a:lnSpc>
                <a:spcPct val="110000"/>
              </a:lnSpc>
              <a:spcBef>
                <a:spcPts val="800"/>
              </a:spcBef>
              <a:buNone/>
              <a:defRPr/>
            </a:lvl1pPr>
            <a:lvl2pPr marL="112713" indent="0">
              <a:lnSpc>
                <a:spcPct val="110000"/>
              </a:lnSpc>
              <a:spcBef>
                <a:spcPts val="800"/>
              </a:spcBef>
              <a:buNone/>
              <a:defRPr/>
            </a:lvl2pPr>
            <a:lvl3pPr marL="230187" indent="0">
              <a:lnSpc>
                <a:spcPct val="110000"/>
              </a:lnSpc>
              <a:spcBef>
                <a:spcPts val="800"/>
              </a:spcBef>
              <a:buNone/>
              <a:defRPr/>
            </a:lvl3pPr>
            <a:lvl4pPr marL="342900" indent="0">
              <a:lnSpc>
                <a:spcPct val="110000"/>
              </a:lnSpc>
              <a:spcBef>
                <a:spcPts val="800"/>
              </a:spcBef>
              <a:buNone/>
              <a:defRPr/>
            </a:lvl4pPr>
            <a:lvl5pPr marL="458787" indent="0">
              <a:lnSpc>
                <a:spcPct val="110000"/>
              </a:lnSpc>
              <a:spcBef>
                <a:spcPts val="800"/>
              </a:spcBef>
              <a:buNone/>
              <a:defRPr/>
            </a:lvl5pPr>
          </a:lstStyle>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a:p>
            <a:pPr lvl="0"/>
            <a:r>
              <a:rPr lang="en-US" noProof="0"/>
              <a:t>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 Executive biography text goes here.</a:t>
            </a:r>
          </a:p>
        </p:txBody>
      </p:sp>
      <p:grpSp>
        <p:nvGrpSpPr>
          <p:cNvPr id="24" name="Group 23" descr="Instructional box indicating that content should not extend upward past this guide.">
            <a:extLst>
              <a:ext uri="{FF2B5EF4-FFF2-40B4-BE49-F238E27FC236}">
                <a16:creationId xmlns:a16="http://schemas.microsoft.com/office/drawing/2014/main" id="{511347F5-9BB8-4676-9E9D-0CDB4D61BA6A}"/>
              </a:ext>
              <a:ext uri="{C183D7F6-B498-43B3-948B-1728B52AA6E4}">
                <adec:decorative xmlns:adec="http://schemas.microsoft.com/office/drawing/2017/decorative" val="0"/>
              </a:ext>
            </a:extLst>
          </p:cNvPr>
          <p:cNvGrpSpPr/>
          <p:nvPr userDrawn="1"/>
        </p:nvGrpSpPr>
        <p:grpSpPr bwMode="gray">
          <a:xfrm>
            <a:off x="-1518941" y="3010972"/>
            <a:ext cx="1423335" cy="369332"/>
            <a:chOff x="-1518941" y="8951295"/>
            <a:chExt cx="1423335" cy="369332"/>
          </a:xfrm>
        </p:grpSpPr>
        <p:sp>
          <p:nvSpPr>
            <p:cNvPr id="25" name="Text Placeholder 1">
              <a:extLst>
                <a:ext uri="{FF2B5EF4-FFF2-40B4-BE49-F238E27FC236}">
                  <a16:creationId xmlns:a16="http://schemas.microsoft.com/office/drawing/2014/main" id="{8A71B6D7-E0B1-45FA-9A37-709BD8AF7346}"/>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above</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26" name="Straight Arrow Connector 25">
              <a:extLst>
                <a:ext uri="{FF2B5EF4-FFF2-40B4-BE49-F238E27FC236}">
                  <a16:creationId xmlns:a16="http://schemas.microsoft.com/office/drawing/2014/main" id="{9C93776B-EDBE-4F26-B695-87DBA099BF8D}"/>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16" name="Group 15" descr="Instructional box indicating that content should not extend downward past this guide.">
            <a:extLst>
              <a:ext uri="{FF2B5EF4-FFF2-40B4-BE49-F238E27FC236}">
                <a16:creationId xmlns:a16="http://schemas.microsoft.com/office/drawing/2014/main" id="{5EF7C748-7829-44E6-AE57-782CA304308E}"/>
              </a:ext>
              <a:ext uri="{C183D7F6-B498-43B3-948B-1728B52AA6E4}">
                <adec:decorative xmlns:adec="http://schemas.microsoft.com/office/drawing/2017/decorative" val="0"/>
              </a:ext>
            </a:extLst>
          </p:cNvPr>
          <p:cNvGrpSpPr/>
          <p:nvPr userDrawn="1"/>
        </p:nvGrpSpPr>
        <p:grpSpPr bwMode="gray">
          <a:xfrm>
            <a:off x="-1518941" y="8497372"/>
            <a:ext cx="1423335" cy="369332"/>
            <a:chOff x="-1518941" y="8951295"/>
            <a:chExt cx="1423335" cy="369332"/>
          </a:xfrm>
        </p:grpSpPr>
        <p:sp>
          <p:nvSpPr>
            <p:cNvPr id="17" name="Text Placeholder 1">
              <a:extLst>
                <a:ext uri="{FF2B5EF4-FFF2-40B4-BE49-F238E27FC236}">
                  <a16:creationId xmlns:a16="http://schemas.microsoft.com/office/drawing/2014/main" id="{D99EEFFD-27FE-4284-A0BB-67C39B3002C1}"/>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18" name="Straight Arrow Connector 17">
              <a:extLst>
                <a:ext uri="{FF2B5EF4-FFF2-40B4-BE49-F238E27FC236}">
                  <a16:creationId xmlns:a16="http://schemas.microsoft.com/office/drawing/2014/main" id="{203E63D5-C2D3-4DEF-BCBD-5F1E5460E97D}"/>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4" name="Footer Placeholder 3">
            <a:extLst>
              <a:ext uri="{FF2B5EF4-FFF2-40B4-BE49-F238E27FC236}">
                <a16:creationId xmlns:a16="http://schemas.microsoft.com/office/drawing/2014/main" id="{39CEBBB7-C624-44A0-9612-CA5B3D239783}"/>
              </a:ext>
              <a:ext uri="{C183D7F6-B498-43B3-948B-1728B52AA6E4}">
                <adec:decorative xmlns:adec="http://schemas.microsoft.com/office/drawing/2017/decorative" val="0"/>
              </a:ext>
            </a:extLst>
          </p:cNvPr>
          <p:cNvSpPr>
            <a:spLocks noGrp="1"/>
          </p:cNvSpPr>
          <p:nvPr>
            <p:ph type="ftr" sz="quarter" idx="32"/>
          </p:nvPr>
        </p:nvSpPr>
        <p:spPr/>
        <p:txBody>
          <a:bodyPr/>
          <a:lstStyle/>
          <a:p>
            <a:r>
              <a:rPr lang="en-US"/>
              <a:t>Confidential property of Optum. Do not distribute or reproduce without express permission from Optum.</a:t>
            </a:r>
          </a:p>
        </p:txBody>
      </p:sp>
      <p:sp>
        <p:nvSpPr>
          <p:cNvPr id="5" name="Slide Number Placeholder 4">
            <a:extLst>
              <a:ext uri="{FF2B5EF4-FFF2-40B4-BE49-F238E27FC236}">
                <a16:creationId xmlns:a16="http://schemas.microsoft.com/office/drawing/2014/main" id="{2C26C487-780C-4F75-A203-4B0ADAE03483}"/>
              </a:ext>
              <a:ext uri="{C183D7F6-B498-43B3-948B-1728B52AA6E4}">
                <adec:decorative xmlns:adec="http://schemas.microsoft.com/office/drawing/2017/decorative" val="0"/>
              </a:ext>
            </a:extLst>
          </p:cNvPr>
          <p:cNvSpPr>
            <a:spLocks noGrp="1"/>
          </p:cNvSpPr>
          <p:nvPr>
            <p:ph type="sldNum" sz="quarter" idx="33"/>
          </p:nvPr>
        </p:nvSpPr>
        <p:spPr/>
        <p:txBody>
          <a:bodyPr/>
          <a:lstStyle/>
          <a:p>
            <a:fld id="{DDF66AAC-0B3A-4AF6-8C1D-342A4A7A10C1}" type="slidenum">
              <a:rPr lang="en-US" smtClean="0"/>
              <a:pPr/>
              <a:t>‹#›</a:t>
            </a:fld>
            <a:endParaRPr lang="en-US"/>
          </a:p>
        </p:txBody>
      </p:sp>
      <p:sp>
        <p:nvSpPr>
          <p:cNvPr id="2" name="Date Placeholder 1">
            <a:extLst>
              <a:ext uri="{FF2B5EF4-FFF2-40B4-BE49-F238E27FC236}">
                <a16:creationId xmlns:a16="http://schemas.microsoft.com/office/drawing/2014/main" id="{343E3337-1EE4-4A26-93D4-2352E48B8F34}"/>
              </a:ext>
              <a:ext uri="{C183D7F6-B498-43B3-948B-1728B52AA6E4}">
                <adec:decorative xmlns:adec="http://schemas.microsoft.com/office/drawing/2017/decorative" val="0"/>
              </a:ext>
            </a:extLst>
          </p:cNvPr>
          <p:cNvSpPr>
            <a:spLocks noGrp="1"/>
          </p:cNvSpPr>
          <p:nvPr>
            <p:ph type="dt" sz="half" idx="31"/>
          </p:nvPr>
        </p:nvSpPr>
        <p:spPr/>
        <p:txBody>
          <a:bodyPr/>
          <a:lstStyle/>
          <a:p>
            <a:fld id="{DD5F10B1-B74A-4788-8B62-17CC9983E4B8}" type="datetime1">
              <a:rPr lang="en-US" smtClean="0"/>
              <a:t>3/1/2024</a:t>
            </a:fld>
            <a:endParaRPr lang="en-US"/>
          </a:p>
        </p:txBody>
      </p:sp>
    </p:spTree>
    <p:extLst>
      <p:ext uri="{BB962C8B-B14F-4D97-AF65-F5344CB8AC3E}">
        <p14:creationId xmlns:p14="http://schemas.microsoft.com/office/powerpoint/2010/main" val="2756062719"/>
      </p:ext>
    </p:extLst>
  </p:cSld>
  <p:clrMapOvr>
    <a:masterClrMapping/>
  </p:clrMapOvr>
  <p:extLst>
    <p:ext uri="{DCECCB84-F9BA-43D5-87BE-67443E8EF086}">
      <p15:sldGuideLst xmlns:p15="http://schemas.microsoft.com/office/powerpoint/2012/main">
        <p15:guide id="1" orient="horz" pos="288">
          <p15:clr>
            <a:srgbClr val="C35EA4"/>
          </p15:clr>
        </p15:guide>
        <p15:guide id="2" orient="horz" pos="5469">
          <p15:clr>
            <a:srgbClr val="FFC000"/>
          </p15:clr>
        </p15:guide>
        <p15:guide id="3" orient="horz" pos="5904">
          <p15:clr>
            <a:srgbClr val="C35EA4"/>
          </p15:clr>
        </p15:guide>
        <p15:guide id="4" orient="horz" pos="2013">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Do not use ---&gt;">
    <p:bg bwMode="gray">
      <p:bgPr>
        <a:solidFill>
          <a:srgbClr val="C4000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D4EBB79-F96C-49BD-B814-9A2D3FA69191}"/>
              </a:ext>
            </a:extLst>
          </p:cNvPr>
          <p:cNvSpPr txBox="1"/>
          <p:nvPr userDrawn="1"/>
        </p:nvSpPr>
        <p:spPr bwMode="gray">
          <a:xfrm>
            <a:off x="400050" y="1951435"/>
            <a:ext cx="6972300" cy="6155531"/>
          </a:xfrm>
          <a:prstGeom prst="rect">
            <a:avLst/>
          </a:prstGeom>
          <a:noFill/>
        </p:spPr>
        <p:txBody>
          <a:bodyPr wrap="square" lIns="0" tIns="0" rIns="0" bIns="0" rtlCol="0">
            <a:spAutoFit/>
          </a:bodyPr>
          <a:lstStyle/>
          <a:p>
            <a:pPr>
              <a:spcBef>
                <a:spcPts val="500"/>
              </a:spcBef>
            </a:pPr>
            <a:r>
              <a:rPr lang="en-US" sz="10000" b="1" noProof="0">
                <a:solidFill>
                  <a:schemeClr val="bg1"/>
                </a:solidFill>
              </a:rPr>
              <a:t>DON’T USE LAYOUTS PAST THIS PAGE!</a:t>
            </a:r>
          </a:p>
        </p:txBody>
      </p:sp>
    </p:spTree>
    <p:extLst>
      <p:ext uri="{BB962C8B-B14F-4D97-AF65-F5344CB8AC3E}">
        <p14:creationId xmlns:p14="http://schemas.microsoft.com/office/powerpoint/2010/main" val="1271220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1/2 Header (Sky Blue)">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CBBA4713-3F34-4A8F-9199-0CAA5BC9A5A2}"/>
              </a:ext>
              <a:ext uri="{C183D7F6-B498-43B3-948B-1728B52AA6E4}">
                <adec:decorative xmlns:adec="http://schemas.microsoft.com/office/drawing/2017/decorative" val="1"/>
              </a:ext>
            </a:extLst>
          </p:cNvPr>
          <p:cNvSpPr/>
          <p:nvPr userDrawn="1"/>
        </p:nvSpPr>
        <p:spPr bwMode="gray">
          <a:xfrm>
            <a:off x="109728" y="109728"/>
            <a:ext cx="7552944" cy="4919472"/>
          </a:xfrm>
          <a:custGeom>
            <a:avLst/>
            <a:gdLst>
              <a:gd name="connsiteX0" fmla="*/ 0 w 7552944"/>
              <a:gd name="connsiteY0" fmla="*/ 0 h 2404872"/>
              <a:gd name="connsiteX1" fmla="*/ 7552944 w 7552944"/>
              <a:gd name="connsiteY1" fmla="*/ 0 h 2404872"/>
              <a:gd name="connsiteX2" fmla="*/ 7552944 w 7552944"/>
              <a:gd name="connsiteY2" fmla="*/ 2404872 h 2404872"/>
              <a:gd name="connsiteX3" fmla="*/ 0 w 7552944"/>
              <a:gd name="connsiteY3" fmla="*/ 2404872 h 2404872"/>
            </a:gdLst>
            <a:ahLst/>
            <a:cxnLst>
              <a:cxn ang="0">
                <a:pos x="connsiteX0" y="connsiteY0"/>
              </a:cxn>
              <a:cxn ang="0">
                <a:pos x="connsiteX1" y="connsiteY1"/>
              </a:cxn>
              <a:cxn ang="0">
                <a:pos x="connsiteX2" y="connsiteY2"/>
              </a:cxn>
              <a:cxn ang="0">
                <a:pos x="connsiteX3" y="connsiteY3"/>
              </a:cxn>
            </a:cxnLst>
            <a:rect l="l" t="t" r="r" b="b"/>
            <a:pathLst>
              <a:path w="7552944" h="2404872">
                <a:moveTo>
                  <a:pt x="0" y="0"/>
                </a:moveTo>
                <a:lnTo>
                  <a:pt x="7552944" y="0"/>
                </a:lnTo>
                <a:lnTo>
                  <a:pt x="7552944" y="2404872"/>
                </a:lnTo>
                <a:lnTo>
                  <a:pt x="0" y="2404872"/>
                </a:lnTo>
                <a:close/>
              </a:path>
            </a:pathLst>
          </a:custGeom>
          <a:solidFill>
            <a:schemeClr val="bg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err="1">
              <a:solidFill>
                <a:schemeClr val="bg1"/>
              </a:solidFill>
            </a:endParaRPr>
          </a:p>
        </p:txBody>
      </p:sp>
      <p:pic>
        <p:nvPicPr>
          <p:cNvPr id="23" name="Graphic 22" descr="Optum">
            <a:extLst>
              <a:ext uri="{FF2B5EF4-FFF2-40B4-BE49-F238E27FC236}">
                <a16:creationId xmlns:a16="http://schemas.microsoft.com/office/drawing/2014/main" id="{CD73550E-0E39-4737-9D6E-DA8EF3029F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460733"/>
            <a:ext cx="1674491" cy="484845"/>
          </a:xfrm>
          <a:prstGeom prst="rect">
            <a:avLst/>
          </a:prstGeom>
        </p:spPr>
      </p:pic>
      <p:sp>
        <p:nvSpPr>
          <p:cNvPr id="33" name="Text Placeholder 6"/>
          <p:cNvSpPr>
            <a:spLocks noGrp="1"/>
          </p:cNvSpPr>
          <p:nvPr>
            <p:ph type="body" sz="quarter" idx="27" hasCustomPrompt="1"/>
          </p:nvPr>
        </p:nvSpPr>
        <p:spPr bwMode="gray">
          <a:xfrm>
            <a:off x="4018605" y="657914"/>
            <a:ext cx="3296595" cy="215444"/>
          </a:xfrm>
        </p:spPr>
        <p:txBody>
          <a:bodyPr wrap="square" rIns="0" bIns="0" anchor="b" anchorCtr="0"/>
          <a:lstStyle>
            <a:lvl1pPr marL="0" indent="0" algn="r">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8" name="Title 1"/>
          <p:cNvSpPr>
            <a:spLocks noGrp="1"/>
          </p:cNvSpPr>
          <p:nvPr>
            <p:ph type="title" hasCustomPrompt="1"/>
          </p:nvPr>
        </p:nvSpPr>
        <p:spPr bwMode="gray">
          <a:xfrm>
            <a:off x="458637" y="1619886"/>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2742887"/>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4" name="Text Placeholder 4">
            <a:extLst>
              <a:ext uri="{FF2B5EF4-FFF2-40B4-BE49-F238E27FC236}">
                <a16:creationId xmlns:a16="http://schemas.microsoft.com/office/drawing/2014/main" id="{EBAF59D6-C628-405E-BBA7-402D4C1FD921}"/>
              </a:ext>
            </a:extLst>
          </p:cNvPr>
          <p:cNvSpPr>
            <a:spLocks noGrp="1"/>
          </p:cNvSpPr>
          <p:nvPr>
            <p:ph type="body" sz="quarter" idx="35" hasCustomPrompt="1"/>
          </p:nvPr>
        </p:nvSpPr>
        <p:spPr bwMode="gray">
          <a:xfrm>
            <a:off x="458637" y="3431292"/>
            <a:ext cx="5676808" cy="646331"/>
          </a:xfrm>
        </p:spPr>
        <p:txBody>
          <a:bodyPr/>
          <a:lstStyle>
            <a:lvl1pPr marL="0" indent="0">
              <a:spcBef>
                <a:spcPts val="0"/>
              </a:spcBef>
              <a:buNone/>
              <a:defRPr sz="1400" b="0">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Intro copy in Arial 14pt Regular. Arial Bold can be used for emphasis. Use Arial Italic only when referencing books, movies, albums or publication titles. Maximum length for an intro is 5 lines.</a:t>
            </a:r>
          </a:p>
        </p:txBody>
      </p:sp>
      <p:sp>
        <p:nvSpPr>
          <p:cNvPr id="38" name="Text Placeholder 18"/>
          <p:cNvSpPr>
            <a:spLocks noGrp="1"/>
          </p:cNvSpPr>
          <p:nvPr>
            <p:ph type="body" sz="quarter" idx="31" hasCustomPrompt="1"/>
          </p:nvPr>
        </p:nvSpPr>
        <p:spPr bwMode="gray">
          <a:xfrm>
            <a:off x="457199" y="9157156"/>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9157156"/>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3" name="Date Placeholder 2">
            <a:extLst>
              <a:ext uri="{FF2B5EF4-FFF2-40B4-BE49-F238E27FC236}">
                <a16:creationId xmlns:a16="http://schemas.microsoft.com/office/drawing/2014/main" id="{B49F6A6D-2D31-4E20-9DC3-82D266412A96}"/>
              </a:ext>
              <a:ext uri="{C183D7F6-B498-43B3-948B-1728B52AA6E4}">
                <adec:decorative xmlns:adec="http://schemas.microsoft.com/office/drawing/2017/decorative" val="1"/>
              </a:ext>
            </a:extLst>
          </p:cNvPr>
          <p:cNvSpPr>
            <a:spLocks noGrp="1"/>
          </p:cNvSpPr>
          <p:nvPr>
            <p:ph type="dt" sz="half" idx="33"/>
          </p:nvPr>
        </p:nvSpPr>
        <p:spPr bwMode="gray"/>
        <p:txBody>
          <a:bodyPr/>
          <a:lstStyle/>
          <a:p>
            <a:fld id="{D287A61C-8273-4FCB-B3AF-F56B90FD324C}" type="datetime1">
              <a:rPr lang="en-US" smtClean="0"/>
              <a:t>3/1/2024</a:t>
            </a:fld>
            <a:endParaRPr lang="en-US"/>
          </a:p>
        </p:txBody>
      </p:sp>
      <p:sp>
        <p:nvSpPr>
          <p:cNvPr id="5" name="Slide Number Placeholder 4">
            <a:extLst>
              <a:ext uri="{FF2B5EF4-FFF2-40B4-BE49-F238E27FC236}">
                <a16:creationId xmlns:a16="http://schemas.microsoft.com/office/drawing/2014/main" id="{18902F8F-D044-4C4C-83E6-13349EBFDFB3}"/>
              </a:ext>
              <a:ext uri="{C183D7F6-B498-43B3-948B-1728B52AA6E4}">
                <adec:decorative xmlns:adec="http://schemas.microsoft.com/office/drawing/2017/decorative" val="1"/>
              </a:ext>
            </a:extLst>
          </p:cNvPr>
          <p:cNvSpPr>
            <a:spLocks noGrp="1"/>
          </p:cNvSpPr>
          <p:nvPr>
            <p:ph type="sldNum" sz="quarter" idx="34"/>
          </p:nvPr>
        </p:nvSpPr>
        <p:spPr bwMode="gray"/>
        <p:txBody>
          <a:bodyPr/>
          <a:lstStyle/>
          <a:p>
            <a:fld id="{DDF66AAC-0B3A-4AF6-8C1D-342A4A7A10C1}" type="slidenum">
              <a:rPr lang="en-US" smtClean="0"/>
              <a:pPr/>
              <a:t>‹#›</a:t>
            </a:fld>
            <a:endParaRPr lang="en-US"/>
          </a:p>
        </p:txBody>
      </p:sp>
      <p:sp>
        <p:nvSpPr>
          <p:cNvPr id="35" name="Rectangle 34">
            <a:extLst>
              <a:ext uri="{FF2B5EF4-FFF2-40B4-BE49-F238E27FC236}">
                <a16:creationId xmlns:a16="http://schemas.microsoft.com/office/drawing/2014/main" id="{5FC00705-189B-4B9D-BBCE-426A4D7C2406}"/>
              </a:ext>
            </a:extLst>
          </p:cNvPr>
          <p:cNvSpPr/>
          <p:nvPr userDrawn="1"/>
        </p:nvSpPr>
        <p:spPr bwMode="gray">
          <a:xfrm>
            <a:off x="6636190" y="9440006"/>
            <a:ext cx="823865" cy="283417"/>
          </a:xfrm>
          <a:prstGeom prst="rect">
            <a:avLst/>
          </a:prstGeom>
          <a:solidFill>
            <a:schemeClr val="bg1"/>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000" b="0" i="0" u="none" baseline="0">
              <a:solidFill>
                <a:srgbClr val="FFFFFF"/>
              </a:solidFill>
            </a:endParaRPr>
          </a:p>
        </p:txBody>
      </p:sp>
    </p:spTree>
    <p:extLst>
      <p:ext uri="{BB962C8B-B14F-4D97-AF65-F5344CB8AC3E}">
        <p14:creationId xmlns:p14="http://schemas.microsoft.com/office/powerpoint/2010/main" val="3643272989"/>
      </p:ext>
    </p:extLst>
  </p:cSld>
  <p:clrMapOvr>
    <a:masterClrMapping/>
  </p:clrMapOvr>
  <p:extLst>
    <p:ext uri="{DCECCB84-F9BA-43D5-87BE-67443E8EF086}">
      <p15:sldGuideLst xmlns:p15="http://schemas.microsoft.com/office/powerpoint/2012/main">
        <p15:guide id="5" orient="horz" pos="3600">
          <p15:clr>
            <a:srgbClr val="C35EA4"/>
          </p15:clr>
        </p15:guide>
        <p15:guide id="6" orient="horz" pos="5760">
          <p15:clr>
            <a:srgbClr val="FFC000"/>
          </p15:clr>
        </p15:guide>
        <p15:guide id="7" orient="horz" pos="5904">
          <p15:clr>
            <a:srgbClr val="C35E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 ____ ">
    <p:bg bwMode="gray">
      <p:bgPr>
        <a:solidFill>
          <a:srgbClr val="7030A0"/>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userDrawn="1"/>
        </p:nvSpPr>
        <p:spPr bwMode="gray">
          <a:xfrm>
            <a:off x="473662" y="4347679"/>
            <a:ext cx="6841537" cy="2839239"/>
          </a:xfrm>
          <a:prstGeom prst="rect">
            <a:avLst/>
          </a:prstGeom>
          <a:noFill/>
        </p:spPr>
        <p:txBody>
          <a:bodyPr wrap="square" lIns="0" tIns="0" rIns="0" bIns="0" rtlCol="0">
            <a:spAutoFit/>
          </a:bodyPr>
          <a:lstStyle/>
          <a:p>
            <a:pPr>
              <a:lnSpc>
                <a:spcPct val="90000"/>
              </a:lnSpc>
              <a:spcBef>
                <a:spcPts val="0"/>
              </a:spcBef>
            </a:pPr>
            <a:r>
              <a:rPr lang="en-US" sz="12500" b="1">
                <a:solidFill>
                  <a:schemeClr val="bg1"/>
                </a:solidFill>
              </a:rPr>
              <a:t>Covers</a:t>
            </a:r>
          </a:p>
          <a:p>
            <a:pPr>
              <a:lnSpc>
                <a:spcPct val="90000"/>
              </a:lnSpc>
              <a:spcBef>
                <a:spcPts val="0"/>
              </a:spcBef>
            </a:pPr>
            <a:r>
              <a:rPr lang="en-US" sz="8000" b="1">
                <a:solidFill>
                  <a:schemeClr val="bg1"/>
                </a:solidFill>
              </a:rPr>
              <a:t>(Photos)</a:t>
            </a:r>
          </a:p>
        </p:txBody>
      </p:sp>
      <p:cxnSp>
        <p:nvCxnSpPr>
          <p:cNvPr id="4" name="Orange arrow">
            <a:extLst>
              <a:ext uri="{FF2B5EF4-FFF2-40B4-BE49-F238E27FC236}">
                <a16:creationId xmlns:a16="http://schemas.microsoft.com/office/drawing/2014/main" id="{FA5B0502-E137-4672-A19E-080F0A037371}"/>
              </a:ext>
              <a:ext uri="{C183D7F6-B498-43B3-948B-1728B52AA6E4}">
                <adec:decorative xmlns:adec="http://schemas.microsoft.com/office/drawing/2017/decorative" val="1"/>
              </a:ext>
            </a:extLst>
          </p:cNvPr>
          <p:cNvCxnSpPr>
            <a:cxnSpLocks/>
          </p:cNvCxnSpPr>
          <p:nvPr userDrawn="1"/>
        </p:nvCxnSpPr>
        <p:spPr bwMode="gray">
          <a:xfrm>
            <a:off x="631464" y="2521390"/>
            <a:ext cx="3140436" cy="0"/>
          </a:xfrm>
          <a:prstGeom prst="line">
            <a:avLst/>
          </a:prstGeom>
          <a:ln w="3810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6372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ver: 1/4 Header (Photo)">
    <p:spTree>
      <p:nvGrpSpPr>
        <p:cNvPr id="1" name=""/>
        <p:cNvGrpSpPr/>
        <p:nvPr/>
      </p:nvGrpSpPr>
      <p:grpSpPr>
        <a:xfrm>
          <a:off x="0" y="0"/>
          <a:ext cx="0" cy="0"/>
          <a:chOff x="0" y="0"/>
          <a:chExt cx="0" cy="0"/>
        </a:xfrm>
      </p:grpSpPr>
      <p:pic>
        <p:nvPicPr>
          <p:cNvPr id="24" name="Graphic 23" descr="Optum">
            <a:extLst>
              <a:ext uri="{FF2B5EF4-FFF2-40B4-BE49-F238E27FC236}">
                <a16:creationId xmlns:a16="http://schemas.microsoft.com/office/drawing/2014/main" id="{1EE7AEF4-4979-4AE7-B12D-D2DFBAFB45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9232572"/>
            <a:ext cx="1674491" cy="484845"/>
          </a:xfrm>
          <a:prstGeom prst="rect">
            <a:avLst/>
          </a:prstGeom>
        </p:spPr>
      </p:pic>
      <p:sp>
        <p:nvSpPr>
          <p:cNvPr id="33" name="Text Placeholder 6"/>
          <p:cNvSpPr>
            <a:spLocks noGrp="1"/>
          </p:cNvSpPr>
          <p:nvPr>
            <p:ph type="body" sz="quarter" idx="27" hasCustomPrompt="1"/>
          </p:nvPr>
        </p:nvSpPr>
        <p:spPr bwMode="gray">
          <a:xfrm>
            <a:off x="458637" y="3202861"/>
            <a:ext cx="3296595" cy="215444"/>
          </a:xfrm>
        </p:spPr>
        <p:txBody>
          <a:bodyPr wrap="square" rIns="0" bIns="0" anchor="t" anchorCtr="0"/>
          <a:lstStyle>
            <a:lvl1pPr marL="0" indent="0" algn="l">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4" name="Picture Placeholder 3">
            <a:extLst>
              <a:ext uri="{FF2B5EF4-FFF2-40B4-BE49-F238E27FC236}">
                <a16:creationId xmlns:a16="http://schemas.microsoft.com/office/drawing/2014/main" id="{12119721-5993-44C0-ADE1-7908206106D7}"/>
              </a:ext>
            </a:extLst>
          </p:cNvPr>
          <p:cNvSpPr>
            <a:spLocks noGrp="1"/>
          </p:cNvSpPr>
          <p:nvPr>
            <p:ph type="pic" sz="quarter" idx="33" hasCustomPrompt="1"/>
          </p:nvPr>
        </p:nvSpPr>
        <p:spPr bwMode="gray">
          <a:xfrm>
            <a:off x="0" y="0"/>
            <a:ext cx="7772400" cy="2514600"/>
          </a:xfrm>
          <a:solidFill>
            <a:srgbClr val="FAF8F2"/>
          </a:solidFill>
        </p:spPr>
        <p:txBody>
          <a:bodyPr lIns="274320" tIns="457200" rIns="274320" bIns="274320">
            <a:noAutofit/>
          </a:bodyPr>
          <a:lstStyle>
            <a:lvl1pPr marL="0" indent="0" algn="ctr">
              <a:buNone/>
              <a:defRPr sz="1200">
                <a:solidFill>
                  <a:schemeClr val="tx1"/>
                </a:solidFill>
              </a:defRPr>
            </a:lvl1pPr>
          </a:lstStyle>
          <a:p>
            <a:r>
              <a:rPr lang="en-US"/>
              <a:t>This 1/4 page placeholder is intended to be filled by photography. Dimensions should remain unchanged. To access brand approved photography, visit: library.optum.com.</a:t>
            </a:r>
            <a:br>
              <a:rPr lang="en-US"/>
            </a:br>
            <a:br>
              <a:rPr lang="en-US"/>
            </a:br>
            <a:br>
              <a:rPr lang="en-US"/>
            </a:br>
            <a:br>
              <a:rPr lang="en-US"/>
            </a:br>
            <a:r>
              <a:rPr lang="en-US"/>
              <a:t>Accessing the above library requires users to be a part of a SECURE group: Optum_Library_Access_Photography.</a:t>
            </a:r>
            <a:br>
              <a:rPr lang="en-US"/>
            </a:br>
            <a:r>
              <a:rPr lang="en-US"/>
              <a:t>Request access via Secure if necessary.</a:t>
            </a:r>
          </a:p>
        </p:txBody>
      </p:sp>
      <p:sp>
        <p:nvSpPr>
          <p:cNvPr id="8" name="Title 1"/>
          <p:cNvSpPr>
            <a:spLocks noGrp="1"/>
          </p:cNvSpPr>
          <p:nvPr>
            <p:ph type="title" hasCustomPrompt="1"/>
          </p:nvPr>
        </p:nvSpPr>
        <p:spPr bwMode="gray">
          <a:xfrm>
            <a:off x="458637" y="3846641"/>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4969642"/>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8774077"/>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8774077"/>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6" name="Group 25">
            <a:extLst>
              <a:ext uri="{FF2B5EF4-FFF2-40B4-BE49-F238E27FC236}">
                <a16:creationId xmlns:a16="http://schemas.microsoft.com/office/drawing/2014/main" id="{D3DAC54B-632E-4418-A760-D2C94D0905CC}"/>
              </a:ext>
              <a:ext uri="{C183D7F6-B498-43B3-948B-1728B52AA6E4}">
                <adec:decorative xmlns:adec="http://schemas.microsoft.com/office/drawing/2017/decorative" val="1"/>
              </a:ext>
            </a:extLst>
          </p:cNvPr>
          <p:cNvGrpSpPr/>
          <p:nvPr userDrawn="1"/>
        </p:nvGrpSpPr>
        <p:grpSpPr bwMode="gray">
          <a:xfrm>
            <a:off x="-1518941" y="4449012"/>
            <a:ext cx="1423335" cy="230832"/>
            <a:chOff x="-1518941" y="8951295"/>
            <a:chExt cx="1423335" cy="230832"/>
          </a:xfrm>
        </p:grpSpPr>
        <p:sp>
          <p:nvSpPr>
            <p:cNvPr id="27" name="Text Placeholder 1">
              <a:extLst>
                <a:ext uri="{FF2B5EF4-FFF2-40B4-BE49-F238E27FC236}">
                  <a16:creationId xmlns:a16="http://schemas.microsoft.com/office/drawing/2014/main" id="{4D734F03-E5F6-451B-A340-CCF8DAB2434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6E398FE4-5227-40F1-9113-2B8BA96F4C2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E1B33A9B-D8BB-42AF-9FA1-DCE9179340D0}"/>
              </a:ext>
              <a:ext uri="{C183D7F6-B498-43B3-948B-1728B52AA6E4}">
                <adec:decorative xmlns:adec="http://schemas.microsoft.com/office/drawing/2017/decorative" val="1"/>
              </a:ext>
            </a:extLst>
          </p:cNvPr>
          <p:cNvGrpSpPr/>
          <p:nvPr userDrawn="1"/>
        </p:nvGrpSpPr>
        <p:grpSpPr bwMode="gray">
          <a:xfrm>
            <a:off x="-1518941" y="4954254"/>
            <a:ext cx="1423335" cy="230832"/>
            <a:chOff x="-1518941" y="8951295"/>
            <a:chExt cx="1423335" cy="230832"/>
          </a:xfrm>
        </p:grpSpPr>
        <p:sp>
          <p:nvSpPr>
            <p:cNvPr id="30" name="Text Placeholder 1">
              <a:extLst>
                <a:ext uri="{FF2B5EF4-FFF2-40B4-BE49-F238E27FC236}">
                  <a16:creationId xmlns:a16="http://schemas.microsoft.com/office/drawing/2014/main" id="{3D18F95A-3B87-4B00-AF47-AB795D3A630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C280AACC-7483-4A09-913C-C37A960E6FE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3029EEC-73D4-4FB0-870A-3EB268491EBC}"/>
              </a:ext>
              <a:ext uri="{C183D7F6-B498-43B3-948B-1728B52AA6E4}">
                <adec:decorative xmlns:adec="http://schemas.microsoft.com/office/drawing/2017/decorative" val="1"/>
              </a:ext>
            </a:extLst>
          </p:cNvPr>
          <p:cNvGrpSpPr/>
          <p:nvPr userDrawn="1"/>
        </p:nvGrpSpPr>
        <p:grpSpPr bwMode="gray">
          <a:xfrm>
            <a:off x="-1518941" y="3181869"/>
            <a:ext cx="1423335" cy="369332"/>
            <a:chOff x="-1518941" y="8951295"/>
            <a:chExt cx="1423335" cy="369332"/>
          </a:xfrm>
        </p:grpSpPr>
        <p:sp>
          <p:nvSpPr>
            <p:cNvPr id="43" name="Text Placeholder 1">
              <a:extLst>
                <a:ext uri="{FF2B5EF4-FFF2-40B4-BE49-F238E27FC236}">
                  <a16:creationId xmlns:a16="http://schemas.microsoft.com/office/drawing/2014/main" id="{00339A7C-EC4D-432D-8B8F-4BF787107B0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a:t>
              </a:r>
              <a:br>
                <a:rPr lang="en-US" sz="900" b="0" noProof="0">
                  <a:solidFill>
                    <a:schemeClr val="bg1"/>
                  </a:solidFill>
                </a:rPr>
              </a:br>
              <a:r>
                <a:rPr lang="en-US" sz="900" b="0" noProof="0">
                  <a:solidFill>
                    <a:schemeClr val="bg1"/>
                  </a:solidFill>
                </a:rPr>
                <a:t>3-columns.</a:t>
              </a:r>
              <a:endParaRPr lang="en-US" sz="900" b="0" i="1" baseline="0" noProof="0">
                <a:solidFill>
                  <a:schemeClr val="bg1"/>
                </a:solidFill>
              </a:endParaRPr>
            </a:p>
          </p:txBody>
        </p:sp>
        <p:cxnSp>
          <p:nvCxnSpPr>
            <p:cNvPr id="53" name="Straight Arrow Connector 52">
              <a:extLst>
                <a:ext uri="{FF2B5EF4-FFF2-40B4-BE49-F238E27FC236}">
                  <a16:creationId xmlns:a16="http://schemas.microsoft.com/office/drawing/2014/main" id="{D1787CD8-78F3-4F1C-88A1-72B9627CB98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52575EA8-6FC0-4443-AFD5-BFE1DC0B9F94}"/>
              </a:ext>
              <a:ext uri="{C183D7F6-B498-43B3-948B-1728B52AA6E4}">
                <adec:decorative xmlns:adec="http://schemas.microsoft.com/office/drawing/2017/decorative" val="1"/>
              </a:ext>
            </a:extLst>
          </p:cNvPr>
          <p:cNvGrpSpPr/>
          <p:nvPr userDrawn="1"/>
        </p:nvGrpSpPr>
        <p:grpSpPr bwMode="gray">
          <a:xfrm>
            <a:off x="-1518941" y="8797881"/>
            <a:ext cx="1423335" cy="369332"/>
            <a:chOff x="-1518941" y="8951295"/>
            <a:chExt cx="1423335" cy="369332"/>
          </a:xfrm>
        </p:grpSpPr>
        <p:sp>
          <p:nvSpPr>
            <p:cNvPr id="55" name="Text Placeholder 1">
              <a:extLst>
                <a:ext uri="{FF2B5EF4-FFF2-40B4-BE49-F238E27FC236}">
                  <a16:creationId xmlns:a16="http://schemas.microsoft.com/office/drawing/2014/main" id="{1F5E1241-B27B-43F0-9DF0-EF2BBEAE028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56" name="Straight Arrow Connector 55">
              <a:extLst>
                <a:ext uri="{FF2B5EF4-FFF2-40B4-BE49-F238E27FC236}">
                  <a16:creationId xmlns:a16="http://schemas.microsoft.com/office/drawing/2014/main" id="{3B6D0AB0-C677-4E42-9639-AF947075DA1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7" name="Date Placeholder 6">
            <a:extLst>
              <a:ext uri="{FF2B5EF4-FFF2-40B4-BE49-F238E27FC236}">
                <a16:creationId xmlns:a16="http://schemas.microsoft.com/office/drawing/2014/main" id="{BFA7861D-925D-4489-8577-DAB70D06FE57}"/>
              </a:ext>
              <a:ext uri="{C183D7F6-B498-43B3-948B-1728B52AA6E4}">
                <adec:decorative xmlns:adec="http://schemas.microsoft.com/office/drawing/2017/decorative" val="1"/>
              </a:ext>
            </a:extLst>
          </p:cNvPr>
          <p:cNvSpPr>
            <a:spLocks noGrp="1"/>
          </p:cNvSpPr>
          <p:nvPr>
            <p:ph type="dt" sz="half" idx="34"/>
          </p:nvPr>
        </p:nvSpPr>
        <p:spPr bwMode="gray"/>
        <p:txBody>
          <a:bodyPr/>
          <a:lstStyle/>
          <a:p>
            <a:fld id="{C025D780-81BB-4754-BE37-9776F980BF51}" type="datetime1">
              <a:rPr lang="en-US" smtClean="0"/>
              <a:t>3/1/2024</a:t>
            </a:fld>
            <a:endParaRPr lang="en-US"/>
          </a:p>
        </p:txBody>
      </p:sp>
      <p:sp>
        <p:nvSpPr>
          <p:cNvPr id="9" name="Slide Number Placeholder 8">
            <a:extLst>
              <a:ext uri="{FF2B5EF4-FFF2-40B4-BE49-F238E27FC236}">
                <a16:creationId xmlns:a16="http://schemas.microsoft.com/office/drawing/2014/main" id="{E300A070-C173-4851-B1F5-9DD39B9C75BC}"/>
              </a:ext>
              <a:ext uri="{C183D7F6-B498-43B3-948B-1728B52AA6E4}">
                <adec:decorative xmlns:adec="http://schemas.microsoft.com/office/drawing/2017/decorative" val="1"/>
              </a:ext>
            </a:extLst>
          </p:cNvPr>
          <p:cNvSpPr>
            <a:spLocks noGrp="1"/>
          </p:cNvSpPr>
          <p:nvPr>
            <p:ph type="sldNum" sz="quarter" idx="35"/>
          </p:nvPr>
        </p:nvSpPr>
        <p:spPr bwMode="gray"/>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1" orient="horz" pos="1584" userDrawn="1">
          <p15:clr>
            <a:srgbClr val="FFC000"/>
          </p15:clr>
        </p15:guide>
        <p15:guide id="2" orient="horz" pos="5664" userDrawn="1">
          <p15:clr>
            <a:srgbClr val="C35EA4"/>
          </p15:clr>
        </p15:guide>
        <p15:guide id="3" orient="horz" pos="2016" userDrawn="1">
          <p15:clr>
            <a:srgbClr val="C35E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ver: 1/3 Header (Photo)">
    <p:spTree>
      <p:nvGrpSpPr>
        <p:cNvPr id="1" name=""/>
        <p:cNvGrpSpPr/>
        <p:nvPr/>
      </p:nvGrpSpPr>
      <p:grpSpPr>
        <a:xfrm>
          <a:off x="0" y="0"/>
          <a:ext cx="0" cy="0"/>
          <a:chOff x="0" y="0"/>
          <a:chExt cx="0" cy="0"/>
        </a:xfrm>
      </p:grpSpPr>
      <p:pic>
        <p:nvPicPr>
          <p:cNvPr id="24" name="Graphic 23" descr="Optum">
            <a:extLst>
              <a:ext uri="{FF2B5EF4-FFF2-40B4-BE49-F238E27FC236}">
                <a16:creationId xmlns:a16="http://schemas.microsoft.com/office/drawing/2014/main" id="{1EE7AEF4-4979-4AE7-B12D-D2DFBAFB456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bwMode="gray">
          <a:xfrm>
            <a:off x="459109" y="9232572"/>
            <a:ext cx="1674491" cy="484845"/>
          </a:xfrm>
          <a:prstGeom prst="rect">
            <a:avLst/>
          </a:prstGeom>
        </p:spPr>
      </p:pic>
      <p:sp>
        <p:nvSpPr>
          <p:cNvPr id="33" name="Text Placeholder 6"/>
          <p:cNvSpPr>
            <a:spLocks noGrp="1"/>
          </p:cNvSpPr>
          <p:nvPr>
            <p:ph type="body" sz="quarter" idx="27" hasCustomPrompt="1"/>
          </p:nvPr>
        </p:nvSpPr>
        <p:spPr bwMode="gray">
          <a:xfrm>
            <a:off x="458637" y="4046684"/>
            <a:ext cx="3296595" cy="215444"/>
          </a:xfrm>
        </p:spPr>
        <p:txBody>
          <a:bodyPr wrap="square" rIns="0" bIns="0" anchor="t" anchorCtr="0"/>
          <a:lstStyle>
            <a:lvl1pPr marL="0" indent="0" algn="l">
              <a:spcBef>
                <a:spcPts val="0"/>
              </a:spcBef>
              <a:buNone/>
              <a:defRPr sz="1400" b="0" cap="none" spc="0" baseline="0">
                <a:solidFill>
                  <a:schemeClr val="accent6"/>
                </a:solidFill>
              </a:defRPr>
            </a:lvl1pPr>
            <a:lvl2pPr marL="114300" indent="0">
              <a:spcBef>
                <a:spcPts val="0"/>
              </a:spcBef>
              <a:buNone/>
              <a:defRPr sz="500"/>
            </a:lvl2pPr>
            <a:lvl3pPr marL="228600" indent="0">
              <a:spcBef>
                <a:spcPts val="0"/>
              </a:spcBef>
              <a:buNone/>
              <a:defRPr sz="500"/>
            </a:lvl3pPr>
            <a:lvl4pPr marL="342900" indent="0">
              <a:spcBef>
                <a:spcPts val="0"/>
              </a:spcBef>
              <a:buNone/>
              <a:defRPr sz="500"/>
            </a:lvl4pPr>
            <a:lvl5pPr marL="457200" indent="0">
              <a:spcBef>
                <a:spcPts val="0"/>
              </a:spcBef>
              <a:buNone/>
              <a:defRPr sz="500"/>
            </a:lvl5pPr>
          </a:lstStyle>
          <a:p>
            <a:pPr lvl="0"/>
            <a:r>
              <a:rPr lang="en-US" noProof="0"/>
              <a:t>Product label (optional)</a:t>
            </a:r>
          </a:p>
        </p:txBody>
      </p:sp>
      <p:sp>
        <p:nvSpPr>
          <p:cNvPr id="4" name="Picture Placeholder 3">
            <a:extLst>
              <a:ext uri="{FF2B5EF4-FFF2-40B4-BE49-F238E27FC236}">
                <a16:creationId xmlns:a16="http://schemas.microsoft.com/office/drawing/2014/main" id="{12119721-5993-44C0-ADE1-7908206106D7}"/>
              </a:ext>
            </a:extLst>
          </p:cNvPr>
          <p:cNvSpPr>
            <a:spLocks noGrp="1"/>
          </p:cNvSpPr>
          <p:nvPr>
            <p:ph type="pic" sz="quarter" idx="33" hasCustomPrompt="1"/>
          </p:nvPr>
        </p:nvSpPr>
        <p:spPr bwMode="gray">
          <a:xfrm>
            <a:off x="0" y="0"/>
            <a:ext cx="7772400" cy="3355848"/>
          </a:xfrm>
          <a:solidFill>
            <a:srgbClr val="FAF8F2"/>
          </a:solidFill>
        </p:spPr>
        <p:txBody>
          <a:bodyPr lIns="274320" tIns="457200" rIns="274320" bIns="274320">
            <a:noAutofit/>
          </a:bodyPr>
          <a:lstStyle>
            <a:lvl1pPr marL="0" indent="0" algn="ctr">
              <a:buNone/>
              <a:defRPr sz="1200">
                <a:solidFill>
                  <a:schemeClr val="tx1"/>
                </a:solidFill>
              </a:defRPr>
            </a:lvl1pPr>
          </a:lstStyle>
          <a:p>
            <a:r>
              <a:rPr lang="en-US"/>
              <a:t>This 1/3 page placeholder is intended to be filled by photography. Dimensions should remain unchanged. To access brand approved photography, visit: library.optum.com.</a:t>
            </a:r>
            <a:br>
              <a:rPr lang="en-US"/>
            </a:br>
            <a:br>
              <a:rPr lang="en-US"/>
            </a:br>
            <a:br>
              <a:rPr lang="en-US"/>
            </a:br>
            <a:br>
              <a:rPr lang="en-US"/>
            </a:br>
            <a:br>
              <a:rPr lang="en-US"/>
            </a:br>
            <a:br>
              <a:rPr lang="en-US"/>
            </a:br>
            <a:r>
              <a:rPr lang="en-US"/>
              <a:t>Accessing the above library requires users to be a part of a SECURE group: Optum_Library_Access_Photography.</a:t>
            </a:r>
            <a:br>
              <a:rPr lang="en-US"/>
            </a:br>
            <a:r>
              <a:rPr lang="en-US"/>
              <a:t>Request access via Secure if necessary.</a:t>
            </a:r>
          </a:p>
        </p:txBody>
      </p:sp>
      <p:sp>
        <p:nvSpPr>
          <p:cNvPr id="8" name="Title 1"/>
          <p:cNvSpPr>
            <a:spLocks noGrp="1"/>
          </p:cNvSpPr>
          <p:nvPr>
            <p:ph type="title" hasCustomPrompt="1"/>
          </p:nvPr>
        </p:nvSpPr>
        <p:spPr bwMode="gray">
          <a:xfrm>
            <a:off x="458637" y="4690464"/>
            <a:ext cx="5675463" cy="997196"/>
          </a:xfrm>
        </p:spPr>
        <p:txBody>
          <a:bodyPr anchor="b" anchorCtr="0"/>
          <a:lstStyle>
            <a:lvl1pPr>
              <a:lnSpc>
                <a:spcPct val="90000"/>
              </a:lnSpc>
              <a:defRPr sz="3600" b="1">
                <a:solidFill>
                  <a:schemeClr val="accent6"/>
                </a:solidFill>
              </a:defRPr>
            </a:lvl1pPr>
          </a:lstStyle>
          <a:p>
            <a:r>
              <a:rPr lang="en-US" noProof="0"/>
              <a:t>Document title – Arial 36pt bold, sentence case</a:t>
            </a:r>
          </a:p>
        </p:txBody>
      </p:sp>
      <p:sp>
        <p:nvSpPr>
          <p:cNvPr id="32" name="Text Placeholder 4"/>
          <p:cNvSpPr>
            <a:spLocks noGrp="1"/>
          </p:cNvSpPr>
          <p:nvPr>
            <p:ph type="body" sz="quarter" idx="25" hasCustomPrompt="1"/>
          </p:nvPr>
        </p:nvSpPr>
        <p:spPr bwMode="gray">
          <a:xfrm>
            <a:off x="458637" y="5813465"/>
            <a:ext cx="5676808" cy="215444"/>
          </a:xfrm>
        </p:spPr>
        <p:txBody>
          <a:bodyPr/>
          <a:lstStyle>
            <a:lvl1pPr marL="0" indent="0">
              <a:spcBef>
                <a:spcPts val="0"/>
              </a:spcBef>
              <a:buNone/>
              <a:defRPr sz="1400" b="1">
                <a:solidFill>
                  <a:schemeClr val="accent6"/>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noProof="0"/>
              <a:t>Document subtitle (optional) – Arial 14pt bold, sentence case</a:t>
            </a:r>
          </a:p>
        </p:txBody>
      </p:sp>
      <p:sp>
        <p:nvSpPr>
          <p:cNvPr id="38" name="Text Placeholder 18"/>
          <p:cNvSpPr>
            <a:spLocks noGrp="1"/>
          </p:cNvSpPr>
          <p:nvPr>
            <p:ph type="body" sz="quarter" idx="31" hasCustomPrompt="1"/>
          </p:nvPr>
        </p:nvSpPr>
        <p:spPr bwMode="gray">
          <a:xfrm>
            <a:off x="457199" y="8774077"/>
            <a:ext cx="2802731" cy="215444"/>
          </a:xfrm>
        </p:spPr>
        <p:txBody>
          <a:bodyPr anchor="b" anchorCtr="0"/>
          <a:lstStyle>
            <a:lvl1pPr marL="118872" indent="-118872">
              <a:spcBef>
                <a:spcPts val="200"/>
              </a:spcBef>
              <a:buClr>
                <a:schemeClr val="accent4"/>
              </a:buClr>
              <a:buFont typeface="+mj-lt"/>
              <a:buAutoNum type="arabicPeriod"/>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Click to add footnote. Numbers appear automatically. Use a period at the end of each footnote. Stretch the box to the right as needed.</a:t>
            </a:r>
          </a:p>
        </p:txBody>
      </p:sp>
      <p:sp>
        <p:nvSpPr>
          <p:cNvPr id="37" name="Text Placeholder 18"/>
          <p:cNvSpPr>
            <a:spLocks noGrp="1"/>
          </p:cNvSpPr>
          <p:nvPr>
            <p:ph type="body" sz="quarter" idx="30" hasCustomPrompt="1"/>
          </p:nvPr>
        </p:nvSpPr>
        <p:spPr bwMode="gray">
          <a:xfrm>
            <a:off x="4567239" y="8774077"/>
            <a:ext cx="2747962" cy="215444"/>
          </a:xfrm>
        </p:spPr>
        <p:txBody>
          <a:bodyPr anchor="b" anchorCtr="0"/>
          <a:lstStyle>
            <a:lvl1pPr marL="0" indent="0">
              <a:spcBef>
                <a:spcPts val="0"/>
              </a:spcBef>
              <a:buNone/>
              <a:defRPr sz="700">
                <a:solidFill>
                  <a:schemeClr val="accent4"/>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noProof="0"/>
              <a:t>Source: Click to add source. Use a single space after “Source:” and a period at the end of the source. Stretch the box to the left as needed.</a:t>
            </a:r>
          </a:p>
        </p:txBody>
      </p:sp>
      <p:grpSp>
        <p:nvGrpSpPr>
          <p:cNvPr id="26" name="Group 25">
            <a:extLst>
              <a:ext uri="{FF2B5EF4-FFF2-40B4-BE49-F238E27FC236}">
                <a16:creationId xmlns:a16="http://schemas.microsoft.com/office/drawing/2014/main" id="{D3DAC54B-632E-4418-A760-D2C94D0905CC}"/>
              </a:ext>
              <a:ext uri="{C183D7F6-B498-43B3-948B-1728B52AA6E4}">
                <adec:decorative xmlns:adec="http://schemas.microsoft.com/office/drawing/2017/decorative" val="1"/>
              </a:ext>
            </a:extLst>
          </p:cNvPr>
          <p:cNvGrpSpPr/>
          <p:nvPr userDrawn="1"/>
        </p:nvGrpSpPr>
        <p:grpSpPr bwMode="gray">
          <a:xfrm>
            <a:off x="-1518941" y="5302518"/>
            <a:ext cx="1423335" cy="230832"/>
            <a:chOff x="-1518941" y="8951295"/>
            <a:chExt cx="1423335" cy="230832"/>
          </a:xfrm>
        </p:grpSpPr>
        <p:sp>
          <p:nvSpPr>
            <p:cNvPr id="27" name="Text Placeholder 1">
              <a:extLst>
                <a:ext uri="{FF2B5EF4-FFF2-40B4-BE49-F238E27FC236}">
                  <a16:creationId xmlns:a16="http://schemas.microsoft.com/office/drawing/2014/main" id="{4D734F03-E5F6-451B-A340-CCF8DAB2434E}"/>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title lines: 2</a:t>
              </a:r>
              <a:r>
                <a:rPr lang="en-US" sz="900" b="0" baseline="0" noProof="0">
                  <a:solidFill>
                    <a:schemeClr val="bg1"/>
                  </a:solidFill>
                </a:rPr>
                <a:t> </a:t>
              </a:r>
              <a:endParaRPr lang="en-US" sz="900" b="0" i="1" baseline="0" noProof="0">
                <a:solidFill>
                  <a:schemeClr val="bg1"/>
                </a:solidFill>
              </a:endParaRPr>
            </a:p>
          </p:txBody>
        </p:sp>
        <p:cxnSp>
          <p:nvCxnSpPr>
            <p:cNvPr id="28" name="Straight Arrow Connector 27">
              <a:extLst>
                <a:ext uri="{FF2B5EF4-FFF2-40B4-BE49-F238E27FC236}">
                  <a16:creationId xmlns:a16="http://schemas.microsoft.com/office/drawing/2014/main" id="{6E398FE4-5227-40F1-9113-2B8BA96F4C26}"/>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E1B33A9B-D8BB-42AF-9FA1-DCE9179340D0}"/>
              </a:ext>
              <a:ext uri="{C183D7F6-B498-43B3-948B-1728B52AA6E4}">
                <adec:decorative xmlns:adec="http://schemas.microsoft.com/office/drawing/2017/decorative" val="1"/>
              </a:ext>
            </a:extLst>
          </p:cNvPr>
          <p:cNvGrpSpPr/>
          <p:nvPr userDrawn="1"/>
        </p:nvGrpSpPr>
        <p:grpSpPr bwMode="gray">
          <a:xfrm>
            <a:off x="-1518941" y="5807760"/>
            <a:ext cx="1423335" cy="230832"/>
            <a:chOff x="-1518941" y="8951295"/>
            <a:chExt cx="1423335" cy="230832"/>
          </a:xfrm>
        </p:grpSpPr>
        <p:sp>
          <p:nvSpPr>
            <p:cNvPr id="30" name="Text Placeholder 1">
              <a:extLst>
                <a:ext uri="{FF2B5EF4-FFF2-40B4-BE49-F238E27FC236}">
                  <a16:creationId xmlns:a16="http://schemas.microsoft.com/office/drawing/2014/main" id="{3D18F95A-3B87-4B00-AF47-AB795D3A630B}"/>
                </a:ext>
              </a:extLst>
            </p:cNvPr>
            <p:cNvSpPr txBox="1">
              <a:spLocks/>
            </p:cNvSpPr>
            <p:nvPr userDrawn="1"/>
          </p:nvSpPr>
          <p:spPr bwMode="gray">
            <a:xfrm>
              <a:off x="-1518941" y="8951295"/>
              <a:ext cx="1247406" cy="2308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Max. subtitle lines: 2</a:t>
              </a:r>
              <a:r>
                <a:rPr lang="en-US" sz="900" b="0" baseline="0" noProof="0">
                  <a:solidFill>
                    <a:schemeClr val="bg1"/>
                  </a:solidFill>
                </a:rPr>
                <a:t> </a:t>
              </a:r>
              <a:endParaRPr lang="en-US" sz="900" b="0" i="1" baseline="0" noProof="0">
                <a:solidFill>
                  <a:schemeClr val="bg1"/>
                </a:solidFill>
              </a:endParaRPr>
            </a:p>
          </p:txBody>
        </p:sp>
        <p:cxnSp>
          <p:nvCxnSpPr>
            <p:cNvPr id="31" name="Straight Arrow Connector 30">
              <a:extLst>
                <a:ext uri="{FF2B5EF4-FFF2-40B4-BE49-F238E27FC236}">
                  <a16:creationId xmlns:a16="http://schemas.microsoft.com/office/drawing/2014/main" id="{C280AACC-7483-4A09-913C-C37A960E6FE2}"/>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3029EEC-73D4-4FB0-870A-3EB268491EBC}"/>
              </a:ext>
              <a:ext uri="{C183D7F6-B498-43B3-948B-1728B52AA6E4}">
                <adec:decorative xmlns:adec="http://schemas.microsoft.com/office/drawing/2017/decorative" val="1"/>
              </a:ext>
            </a:extLst>
          </p:cNvPr>
          <p:cNvGrpSpPr/>
          <p:nvPr userDrawn="1"/>
        </p:nvGrpSpPr>
        <p:grpSpPr bwMode="gray">
          <a:xfrm>
            <a:off x="-1518941" y="4035375"/>
            <a:ext cx="1423335" cy="369332"/>
            <a:chOff x="-1518941" y="8951295"/>
            <a:chExt cx="1423335" cy="369332"/>
          </a:xfrm>
        </p:grpSpPr>
        <p:sp>
          <p:nvSpPr>
            <p:cNvPr id="43" name="Text Placeholder 1">
              <a:extLst>
                <a:ext uri="{FF2B5EF4-FFF2-40B4-BE49-F238E27FC236}">
                  <a16:creationId xmlns:a16="http://schemas.microsoft.com/office/drawing/2014/main" id="{00339A7C-EC4D-432D-8B8F-4BF787107B0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Do not extend past</a:t>
              </a:r>
              <a:br>
                <a:rPr lang="en-US" sz="900" b="0" noProof="0">
                  <a:solidFill>
                    <a:schemeClr val="bg1"/>
                  </a:solidFill>
                </a:rPr>
              </a:br>
              <a:r>
                <a:rPr lang="en-US" sz="900" b="0" noProof="0">
                  <a:solidFill>
                    <a:schemeClr val="bg1"/>
                  </a:solidFill>
                </a:rPr>
                <a:t>3-columns.</a:t>
              </a:r>
              <a:endParaRPr lang="en-US" sz="900" b="0" i="1" baseline="0" noProof="0">
                <a:solidFill>
                  <a:schemeClr val="bg1"/>
                </a:solidFill>
              </a:endParaRPr>
            </a:p>
          </p:txBody>
        </p:sp>
        <p:cxnSp>
          <p:nvCxnSpPr>
            <p:cNvPr id="53" name="Straight Arrow Connector 52">
              <a:extLst>
                <a:ext uri="{FF2B5EF4-FFF2-40B4-BE49-F238E27FC236}">
                  <a16:creationId xmlns:a16="http://schemas.microsoft.com/office/drawing/2014/main" id="{D1787CD8-78F3-4F1C-88A1-72B9627CB98F}"/>
                </a:ext>
              </a:extLst>
            </p:cNvPr>
            <p:cNvCxnSpPr/>
            <p:nvPr userDrawn="1"/>
          </p:nvCxnSpPr>
          <p:spPr bwMode="gray">
            <a:xfrm>
              <a:off x="-290160" y="9068088"/>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52575EA8-6FC0-4443-AFD5-BFE1DC0B9F94}"/>
              </a:ext>
              <a:ext uri="{C183D7F6-B498-43B3-948B-1728B52AA6E4}">
                <adec:decorative xmlns:adec="http://schemas.microsoft.com/office/drawing/2017/decorative" val="1"/>
              </a:ext>
            </a:extLst>
          </p:cNvPr>
          <p:cNvGrpSpPr/>
          <p:nvPr userDrawn="1"/>
        </p:nvGrpSpPr>
        <p:grpSpPr bwMode="gray">
          <a:xfrm>
            <a:off x="-1518941" y="8797881"/>
            <a:ext cx="1423335" cy="369332"/>
            <a:chOff x="-1518941" y="8951295"/>
            <a:chExt cx="1423335" cy="369332"/>
          </a:xfrm>
        </p:grpSpPr>
        <p:sp>
          <p:nvSpPr>
            <p:cNvPr id="55" name="Text Placeholder 1">
              <a:extLst>
                <a:ext uri="{FF2B5EF4-FFF2-40B4-BE49-F238E27FC236}">
                  <a16:creationId xmlns:a16="http://schemas.microsoft.com/office/drawing/2014/main" id="{1F5E1241-B27B-43F0-9DF0-EF2BBEAE0287}"/>
                </a:ext>
              </a:extLst>
            </p:cNvPr>
            <p:cNvSpPr txBox="1">
              <a:spLocks/>
            </p:cNvSpPr>
            <p:nvPr userDrawn="1"/>
          </p:nvSpPr>
          <p:spPr bwMode="gray">
            <a:xfrm>
              <a:off x="-1518941" y="8951295"/>
              <a:ext cx="1247406" cy="369332"/>
            </a:xfrm>
            <a:prstGeom prst="rect">
              <a:avLst/>
            </a:prstGeom>
            <a:solidFill>
              <a:srgbClr val="7030A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marL="0" indent="0">
                <a:spcBef>
                  <a:spcPts val="300"/>
                </a:spcBef>
                <a:buFont typeface="+mj-lt"/>
                <a:buNone/>
              </a:pPr>
              <a:r>
                <a:rPr lang="en-US" sz="900" b="0" noProof="0">
                  <a:solidFill>
                    <a:schemeClr val="bg1"/>
                  </a:solidFill>
                </a:rPr>
                <a:t>No</a:t>
              </a:r>
              <a:r>
                <a:rPr lang="en-US" sz="900" b="0" baseline="0" noProof="0">
                  <a:solidFill>
                    <a:schemeClr val="bg1"/>
                  </a:solidFill>
                </a:rPr>
                <a:t> content below</a:t>
              </a:r>
              <a:br>
                <a:rPr lang="en-US" sz="900" b="0" baseline="0" noProof="0">
                  <a:solidFill>
                    <a:schemeClr val="bg1"/>
                  </a:solidFill>
                </a:rPr>
              </a:br>
              <a:r>
                <a:rPr lang="en-US" sz="900" b="0" baseline="0" noProof="0">
                  <a:solidFill>
                    <a:schemeClr val="bg1"/>
                  </a:solidFill>
                </a:rPr>
                <a:t>this guide.</a:t>
              </a:r>
              <a:endParaRPr lang="en-US" sz="900" b="0" i="1" baseline="0" noProof="0">
                <a:solidFill>
                  <a:schemeClr val="bg1"/>
                </a:solidFill>
              </a:endParaRPr>
            </a:p>
          </p:txBody>
        </p:sp>
        <p:cxnSp>
          <p:nvCxnSpPr>
            <p:cNvPr id="56" name="Straight Arrow Connector 55">
              <a:extLst>
                <a:ext uri="{FF2B5EF4-FFF2-40B4-BE49-F238E27FC236}">
                  <a16:creationId xmlns:a16="http://schemas.microsoft.com/office/drawing/2014/main" id="{3B6D0AB0-C677-4E42-9639-AF947075DA15}"/>
                </a:ext>
              </a:extLst>
            </p:cNvPr>
            <p:cNvCxnSpPr>
              <a:cxnSpLocks/>
            </p:cNvCxnSpPr>
            <p:nvPr userDrawn="1"/>
          </p:nvCxnSpPr>
          <p:spPr bwMode="gray">
            <a:xfrm>
              <a:off x="-290160" y="9135961"/>
              <a:ext cx="194554" cy="0"/>
            </a:xfrm>
            <a:prstGeom prst="straightConnector1">
              <a:avLst/>
            </a:prstGeom>
            <a:ln w="25400">
              <a:solidFill>
                <a:srgbClr val="7030A0"/>
              </a:solidFill>
              <a:miter lim="800000"/>
              <a:headEnd type="none"/>
              <a:tailEnd type="arrow" w="lg" len="med"/>
            </a:ln>
          </p:spPr>
          <p:style>
            <a:lnRef idx="1">
              <a:schemeClr val="accent1"/>
            </a:lnRef>
            <a:fillRef idx="0">
              <a:schemeClr val="accent1"/>
            </a:fillRef>
            <a:effectRef idx="0">
              <a:schemeClr val="accent1"/>
            </a:effectRef>
            <a:fontRef idx="minor">
              <a:schemeClr val="tx1"/>
            </a:fontRef>
          </p:style>
        </p:cxnSp>
      </p:grpSp>
      <p:sp>
        <p:nvSpPr>
          <p:cNvPr id="10" name="Footer Placeholder 9">
            <a:extLst>
              <a:ext uri="{FF2B5EF4-FFF2-40B4-BE49-F238E27FC236}">
                <a16:creationId xmlns:a16="http://schemas.microsoft.com/office/drawing/2014/main" id="{90DB8868-8736-4864-ABC8-5D5F0FBE4B7D}"/>
              </a:ext>
              <a:ext uri="{C183D7F6-B498-43B3-948B-1728B52AA6E4}">
                <adec:decorative xmlns:adec="http://schemas.microsoft.com/office/drawing/2017/decorative" val="1"/>
              </a:ext>
            </a:extLst>
          </p:cNvPr>
          <p:cNvSpPr>
            <a:spLocks noGrp="1"/>
          </p:cNvSpPr>
          <p:nvPr>
            <p:ph type="ftr" sz="quarter" idx="32"/>
          </p:nvPr>
        </p:nvSpPr>
        <p:spPr bwMode="gray"/>
        <p:txBody>
          <a:bodyPr/>
          <a:lstStyle/>
          <a:p>
            <a:r>
              <a:rPr lang="en-US" noProof="0"/>
              <a:t>Confidential property of Optum. Do not distribute or reproduce without express permission from Optum.</a:t>
            </a:r>
          </a:p>
        </p:txBody>
      </p:sp>
      <p:sp>
        <p:nvSpPr>
          <p:cNvPr id="2" name="Date Placeholder 1">
            <a:extLst>
              <a:ext uri="{FF2B5EF4-FFF2-40B4-BE49-F238E27FC236}">
                <a16:creationId xmlns:a16="http://schemas.microsoft.com/office/drawing/2014/main" id="{2DD535AD-E125-4A3D-BEC7-FFE8A6A297AA}"/>
              </a:ext>
              <a:ext uri="{C183D7F6-B498-43B3-948B-1728B52AA6E4}">
                <adec:decorative xmlns:adec="http://schemas.microsoft.com/office/drawing/2017/decorative" val="1"/>
              </a:ext>
            </a:extLst>
          </p:cNvPr>
          <p:cNvSpPr>
            <a:spLocks noGrp="1"/>
          </p:cNvSpPr>
          <p:nvPr>
            <p:ph type="dt" sz="half" idx="34"/>
          </p:nvPr>
        </p:nvSpPr>
        <p:spPr bwMode="gray"/>
        <p:txBody>
          <a:bodyPr/>
          <a:lstStyle/>
          <a:p>
            <a:fld id="{8235D1A2-7893-4CED-8951-FD0AC86E4127}" type="datetime1">
              <a:rPr lang="en-US" smtClean="0"/>
              <a:t>3/1/2024</a:t>
            </a:fld>
            <a:endParaRPr lang="en-US"/>
          </a:p>
        </p:txBody>
      </p:sp>
      <p:sp>
        <p:nvSpPr>
          <p:cNvPr id="3" name="Slide Number Placeholder 2">
            <a:extLst>
              <a:ext uri="{FF2B5EF4-FFF2-40B4-BE49-F238E27FC236}">
                <a16:creationId xmlns:a16="http://schemas.microsoft.com/office/drawing/2014/main" id="{930459AB-52D8-47BB-951A-91ADDEDB773D}"/>
              </a:ext>
              <a:ext uri="{C183D7F6-B498-43B3-948B-1728B52AA6E4}">
                <adec:decorative xmlns:adec="http://schemas.microsoft.com/office/drawing/2017/decorative" val="1"/>
              </a:ext>
            </a:extLst>
          </p:cNvPr>
          <p:cNvSpPr>
            <a:spLocks noGrp="1"/>
          </p:cNvSpPr>
          <p:nvPr>
            <p:ph type="sldNum" sz="quarter" idx="35"/>
          </p:nvPr>
        </p:nvSpPr>
        <p:spPr bwMode="gray"/>
        <p:txBody>
          <a:bodyPr/>
          <a:lstStyle/>
          <a:p>
            <a:fld id="{DDF66AAC-0B3A-4AF6-8C1D-342A4A7A10C1}" type="slidenum">
              <a:rPr lang="en-US" smtClean="0"/>
              <a:pPr/>
              <a:t>‹#›</a:t>
            </a:fld>
            <a:endParaRPr lang="en-US"/>
          </a:p>
        </p:txBody>
      </p:sp>
    </p:spTree>
    <p:extLst>
      <p:ext uri="{BB962C8B-B14F-4D97-AF65-F5344CB8AC3E}">
        <p14:creationId xmlns:p14="http://schemas.microsoft.com/office/powerpoint/2010/main" val="1827873912"/>
      </p:ext>
    </p:extLst>
  </p:cSld>
  <p:clrMapOvr>
    <a:masterClrMapping/>
  </p:clrMapOvr>
  <p:extLst>
    <p:ext uri="{DCECCB84-F9BA-43D5-87BE-67443E8EF086}">
      <p15:sldGuideLst xmlns:p15="http://schemas.microsoft.com/office/powerpoint/2012/main">
        <p15:guide id="2" orient="horz" pos="5664" userDrawn="1">
          <p15:clr>
            <a:srgbClr val="C35EA4"/>
          </p15:clr>
        </p15:guide>
        <p15:guide id="4" orient="horz" pos="2113" userDrawn="1">
          <p15:clr>
            <a:srgbClr val="FFC000"/>
          </p15:clr>
        </p15:guide>
        <p15:guide id="5" orient="horz" pos="2544" userDrawn="1">
          <p15:clr>
            <a:srgbClr val="C35E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slideLayout" Target="../slideLayouts/slideLayout52.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59582" y="459581"/>
            <a:ext cx="5676900" cy="304699"/>
          </a:xfrm>
          <a:prstGeom prst="rect">
            <a:avLst/>
          </a:prstGeom>
        </p:spPr>
        <p:txBody>
          <a:bodyPr vert="horz" wrap="square" lIns="0" tIns="0" rIns="0" bIns="0" rtlCol="0" anchor="t" anchorCtr="0">
            <a:spAutoFit/>
          </a:bodyPr>
          <a:lstStyle/>
          <a:p>
            <a:r>
              <a:rPr lang="en-US" noProof="0"/>
              <a:t>Page title – Arial 22pt; sentence case</a:t>
            </a:r>
          </a:p>
        </p:txBody>
      </p:sp>
      <p:sp>
        <p:nvSpPr>
          <p:cNvPr id="5" name="Text Placeholder 1"/>
          <p:cNvSpPr>
            <a:spLocks noGrp="1"/>
          </p:cNvSpPr>
          <p:nvPr>
            <p:ph type="body" idx="1"/>
          </p:nvPr>
        </p:nvSpPr>
        <p:spPr bwMode="gray">
          <a:xfrm>
            <a:off x="2819400" y="4516239"/>
            <a:ext cx="2133600" cy="1077218"/>
          </a:xfrm>
          <a:prstGeom prst="rect">
            <a:avLst/>
          </a:prstGeom>
        </p:spPr>
        <p:txBody>
          <a:bodyPr vert="horz" wrap="square" lIns="0" tIns="0" rIns="0" bIns="0" rtlCol="0">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pyright"/>
          <p:cNvSpPr txBox="1"/>
          <p:nvPr userDrawn="1"/>
        </p:nvSpPr>
        <p:spPr bwMode="gray">
          <a:xfrm>
            <a:off x="457200" y="9516043"/>
            <a:ext cx="1832769" cy="107722"/>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20" normalizeH="0" baseline="0" noProof="0">
                <a:ln>
                  <a:noFill/>
                </a:ln>
                <a:solidFill>
                  <a:schemeClr val="accent4"/>
                </a:solidFill>
                <a:effectLst/>
                <a:uLnTx/>
                <a:uFillTx/>
                <a:latin typeface="+mn-lt"/>
                <a:ea typeface="+mn-ea"/>
                <a:cs typeface="+mn-cs"/>
              </a:rPr>
              <a:t>© 2024 Optum, Inc. All rights reserved.</a:t>
            </a:r>
            <a:endParaRPr kumimoji="0" lang="en-US" sz="700" b="1" i="0" u="none" strike="noStrike" kern="1200" cap="none" spc="-20" normalizeH="0" baseline="0" noProof="0">
              <a:ln>
                <a:noFill/>
              </a:ln>
              <a:solidFill>
                <a:schemeClr val="accent4"/>
              </a:solidFill>
              <a:effectLst/>
              <a:uLnTx/>
              <a:uFillTx/>
              <a:latin typeface="+mn-lt"/>
              <a:ea typeface="+mn-ea"/>
              <a:cs typeface="+mn-cs"/>
            </a:endParaRPr>
          </a:p>
        </p:txBody>
      </p:sp>
      <p:sp>
        <p:nvSpPr>
          <p:cNvPr id="7" name="Page numbers"/>
          <p:cNvSpPr txBox="1">
            <a:spLocks/>
          </p:cNvSpPr>
          <p:nvPr userDrawn="1"/>
        </p:nvSpPr>
        <p:spPr bwMode="gray">
          <a:xfrm>
            <a:off x="6856491" y="9492487"/>
            <a:ext cx="458709" cy="138499"/>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fld id="{D1524D41-16DC-4D92-9EF9-071B213BE0F5}" type="slidenum">
              <a:rPr lang="en-US" sz="900" noProof="0" smtClean="0">
                <a:solidFill>
                  <a:schemeClr val="tx1"/>
                </a:solidFill>
              </a:rPr>
              <a:pPr algn="r"/>
              <a:t>‹#›</a:t>
            </a:fld>
            <a:endParaRPr lang="en-US" sz="900" noProof="0">
              <a:solidFill>
                <a:schemeClr val="tx1"/>
              </a:solidFill>
            </a:endParaRPr>
          </a:p>
        </p:txBody>
      </p:sp>
      <p:sp>
        <p:nvSpPr>
          <p:cNvPr id="10" name="Footer Placeholder 9">
            <a:extLst>
              <a:ext uri="{FF2B5EF4-FFF2-40B4-BE49-F238E27FC236}">
                <a16:creationId xmlns:a16="http://schemas.microsoft.com/office/drawing/2014/main" id="{B9BE6D2B-C4C6-48B1-9C7A-2784914C0D01}"/>
              </a:ext>
              <a:ext uri="{C183D7F6-B498-43B3-948B-1728B52AA6E4}">
                <adec:decorative xmlns:adec="http://schemas.microsoft.com/office/drawing/2017/decorative" val="1"/>
              </a:ext>
            </a:extLst>
          </p:cNvPr>
          <p:cNvSpPr>
            <a:spLocks noGrp="1"/>
          </p:cNvSpPr>
          <p:nvPr>
            <p:ph type="ftr" sz="quarter" idx="3"/>
          </p:nvPr>
        </p:nvSpPr>
        <p:spPr bwMode="gray">
          <a:xfrm>
            <a:off x="0" y="10533966"/>
            <a:ext cx="1155766" cy="30778"/>
          </a:xfrm>
          <a:prstGeom prst="rect">
            <a:avLst/>
          </a:prstGeom>
        </p:spPr>
        <p:txBody>
          <a:bodyPr vert="horz" wrap="none" lIns="0" tIns="0" rIns="0" bIns="0" rtlCol="0" anchor="t" anchorCtr="0">
            <a:spAutoFit/>
          </a:bodyPr>
          <a:lstStyle>
            <a:lvl1pPr algn="l">
              <a:defRPr sz="200">
                <a:solidFill>
                  <a:schemeClr val="tx1"/>
                </a:solidFill>
              </a:defRPr>
            </a:lvl1pPr>
          </a:lstStyle>
          <a:p>
            <a:r>
              <a:rPr lang="en-US"/>
              <a:t>Confidential property of Optum. Do not distribute or reproduce without express permission from Optum.</a:t>
            </a:r>
          </a:p>
        </p:txBody>
      </p:sp>
      <p:sp>
        <p:nvSpPr>
          <p:cNvPr id="3" name="Date Placeholder 2">
            <a:extLst>
              <a:ext uri="{FF2B5EF4-FFF2-40B4-BE49-F238E27FC236}">
                <a16:creationId xmlns:a16="http://schemas.microsoft.com/office/drawing/2014/main" id="{D9E15DFF-D768-433C-9873-BFFC7C803969}"/>
              </a:ext>
              <a:ext uri="{C183D7F6-B498-43B3-948B-1728B52AA6E4}">
                <adec:decorative xmlns:adec="http://schemas.microsoft.com/office/drawing/2017/decorative" val="1"/>
              </a:ext>
            </a:extLst>
          </p:cNvPr>
          <p:cNvSpPr>
            <a:spLocks noGrp="1"/>
          </p:cNvSpPr>
          <p:nvPr>
            <p:ph type="dt" sz="half" idx="2"/>
          </p:nvPr>
        </p:nvSpPr>
        <p:spPr bwMode="gray">
          <a:xfrm>
            <a:off x="0" y="10630316"/>
            <a:ext cx="99386" cy="30778"/>
          </a:xfrm>
          <a:prstGeom prst="rect">
            <a:avLst/>
          </a:prstGeom>
        </p:spPr>
        <p:txBody>
          <a:bodyPr vert="horz" wrap="none" lIns="0" tIns="0" rIns="0" bIns="0" rtlCol="0" anchor="t" anchorCtr="0">
            <a:spAutoFit/>
          </a:bodyPr>
          <a:lstStyle>
            <a:lvl1pPr algn="l">
              <a:defRPr sz="200">
                <a:solidFill>
                  <a:schemeClr val="tx1"/>
                </a:solidFill>
              </a:defRPr>
            </a:lvl1pPr>
          </a:lstStyle>
          <a:p>
            <a:fld id="{10078D6B-54AC-4C3E-8790-9350CA445BE1}" type="datetime1">
              <a:rPr lang="en-US" smtClean="0"/>
              <a:t>3/1/2024</a:t>
            </a:fld>
            <a:endParaRPr lang="en-US"/>
          </a:p>
        </p:txBody>
      </p:sp>
      <p:sp>
        <p:nvSpPr>
          <p:cNvPr id="4" name="Slide Number Placeholder 3">
            <a:extLst>
              <a:ext uri="{FF2B5EF4-FFF2-40B4-BE49-F238E27FC236}">
                <a16:creationId xmlns:a16="http://schemas.microsoft.com/office/drawing/2014/main" id="{71052764-945E-49AE-A0DE-E35F60472DF3}"/>
              </a:ext>
              <a:ext uri="{C183D7F6-B498-43B3-948B-1728B52AA6E4}">
                <adec:decorative xmlns:adec="http://schemas.microsoft.com/office/drawing/2017/decorative" val="1"/>
              </a:ext>
            </a:extLst>
          </p:cNvPr>
          <p:cNvSpPr>
            <a:spLocks noGrp="1"/>
          </p:cNvSpPr>
          <p:nvPr>
            <p:ph type="sldNum" sz="quarter" idx="4"/>
          </p:nvPr>
        </p:nvSpPr>
        <p:spPr bwMode="gray">
          <a:xfrm>
            <a:off x="0" y="10582141"/>
            <a:ext cx="30458" cy="30778"/>
          </a:xfrm>
          <a:prstGeom prst="rect">
            <a:avLst/>
          </a:prstGeom>
        </p:spPr>
        <p:txBody>
          <a:bodyPr vert="horz" wrap="none" lIns="0" tIns="0" rIns="0" bIns="0" rtlCol="0" anchor="t" anchorCtr="0">
            <a:spAutoFit/>
          </a:bodyPr>
          <a:lstStyle>
            <a:lvl1pPr algn="l">
              <a:defRPr sz="200">
                <a:solidFill>
                  <a:schemeClr val="tx1"/>
                </a:solidFill>
              </a:defRPr>
            </a:lvl1pPr>
          </a:lstStyle>
          <a:p>
            <a:fld id="{DDF66AAC-0B3A-4AF6-8C1D-342A4A7A10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9" r:id="rId1"/>
    <p:sldLayoutId id="2147483766" r:id="rId2"/>
    <p:sldLayoutId id="2147483732" r:id="rId3"/>
    <p:sldLayoutId id="2147483767" r:id="rId4"/>
    <p:sldLayoutId id="2147483768" r:id="rId5"/>
    <p:sldLayoutId id="2147483769" r:id="rId6"/>
    <p:sldLayoutId id="2147483770" r:id="rId7"/>
    <p:sldLayoutId id="2147483731" r:id="rId8"/>
    <p:sldLayoutId id="2147483758" r:id="rId9"/>
    <p:sldLayoutId id="2147483759" r:id="rId10"/>
    <p:sldLayoutId id="2147483771" r:id="rId11"/>
    <p:sldLayoutId id="2147483746" r:id="rId12"/>
    <p:sldLayoutId id="2147483765" r:id="rId13"/>
    <p:sldLayoutId id="2147483772" r:id="rId14"/>
    <p:sldLayoutId id="2147483739" r:id="rId15"/>
    <p:sldLayoutId id="2147483752" r:id="rId16"/>
    <p:sldLayoutId id="2147483763" r:id="rId17"/>
    <p:sldLayoutId id="2147483753" r:id="rId18"/>
    <p:sldLayoutId id="2147483741" r:id="rId19"/>
    <p:sldLayoutId id="2147483742" r:id="rId20"/>
    <p:sldLayoutId id="2147483773" r:id="rId21"/>
    <p:sldLayoutId id="2147483740" r:id="rId22"/>
    <p:sldLayoutId id="2147483764" r:id="rId23"/>
    <p:sldLayoutId id="2147483774" r:id="rId24"/>
    <p:sldLayoutId id="2147483757" r:id="rId25"/>
    <p:sldLayoutId id="2147483755" r:id="rId26"/>
  </p:sldLayoutIdLst>
  <p:hf sldNum="0" hdr="0" ftr="0" dt="0"/>
  <p:txStyles>
    <p:titleStyle>
      <a:lvl1pPr algn="l" defTabSz="1018879" rtl="0" eaLnBrk="1" latinLnBrk="0" hangingPunct="1">
        <a:lnSpc>
          <a:spcPct val="90000"/>
        </a:lnSpc>
        <a:spcBef>
          <a:spcPct val="0"/>
        </a:spcBef>
        <a:buNone/>
        <a:defRPr sz="2200" b="1" kern="1200" baseline="0">
          <a:solidFill>
            <a:schemeClr val="accent6"/>
          </a:solidFill>
          <a:latin typeface="+mj-lt"/>
          <a:ea typeface="+mj-ea"/>
          <a:cs typeface="+mj-cs"/>
        </a:defRPr>
      </a:lvl1pPr>
    </p:titleStyle>
    <p:bodyStyle>
      <a:lvl1pPr marL="112713" indent="-112713"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600"/>
        </a:spcBef>
        <a:buClr>
          <a:schemeClr val="accent1"/>
        </a:buClr>
        <a:buFont typeface="Arial" pitchFamily="34" charset="0"/>
        <a:buChar char="•"/>
        <a:defRPr sz="10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userDrawn="1">
          <p15:clr>
            <a:srgbClr val="C35EA4"/>
          </p15:clr>
        </p15:guide>
        <p15:guide id="2" pos="4608" userDrawn="1">
          <p15:clr>
            <a:srgbClr val="C35EA4"/>
          </p15:clr>
        </p15:guide>
        <p15:guide id="3" pos="888" userDrawn="1">
          <p15:clr>
            <a:srgbClr val="FBAE40"/>
          </p15:clr>
        </p15:guide>
        <p15:guide id="4" pos="1032" userDrawn="1">
          <p15:clr>
            <a:srgbClr val="FBAE40"/>
          </p15:clr>
        </p15:guide>
        <p15:guide id="5" pos="1632" userDrawn="1">
          <p15:clr>
            <a:srgbClr val="FBAE40"/>
          </p15:clr>
        </p15:guide>
        <p15:guide id="6" pos="1776" userDrawn="1">
          <p15:clr>
            <a:srgbClr val="FBAE40"/>
          </p15:clr>
        </p15:guide>
        <p15:guide id="7" pos="2376" userDrawn="1">
          <p15:clr>
            <a:srgbClr val="FBAE40"/>
          </p15:clr>
        </p15:guide>
        <p15:guide id="8" pos="2520" userDrawn="1">
          <p15:clr>
            <a:srgbClr val="FBAE40"/>
          </p15:clr>
        </p15:guide>
        <p15:guide id="9" pos="3120" userDrawn="1">
          <p15:clr>
            <a:srgbClr val="FBAE40"/>
          </p15:clr>
        </p15:guide>
        <p15:guide id="10" pos="3264" userDrawn="1">
          <p15:clr>
            <a:srgbClr val="FBAE40"/>
          </p15:clr>
        </p15:guide>
        <p15:guide id="11" pos="3864" userDrawn="1">
          <p15:clr>
            <a:srgbClr val="FBAE40"/>
          </p15:clr>
        </p15:guide>
        <p15:guide id="12" pos="4008" userDrawn="1">
          <p15:clr>
            <a:srgbClr val="FBAE4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59582" y="459581"/>
            <a:ext cx="5676900" cy="304699"/>
          </a:xfrm>
          <a:prstGeom prst="rect">
            <a:avLst/>
          </a:prstGeom>
        </p:spPr>
        <p:txBody>
          <a:bodyPr vert="horz" wrap="square" lIns="0" tIns="0" rIns="0" bIns="0" rtlCol="0" anchor="t" anchorCtr="0">
            <a:spAutoFit/>
          </a:bodyPr>
          <a:lstStyle/>
          <a:p>
            <a:r>
              <a:rPr lang="en-US" noProof="0"/>
              <a:t>Page title – Arial 22pt; sentence case</a:t>
            </a:r>
          </a:p>
        </p:txBody>
      </p:sp>
      <p:sp>
        <p:nvSpPr>
          <p:cNvPr id="5" name="Text Placeholder 1"/>
          <p:cNvSpPr>
            <a:spLocks noGrp="1"/>
          </p:cNvSpPr>
          <p:nvPr>
            <p:ph type="body" idx="1"/>
          </p:nvPr>
        </p:nvSpPr>
        <p:spPr bwMode="gray">
          <a:xfrm>
            <a:off x="2819400" y="4516239"/>
            <a:ext cx="2133600" cy="1077218"/>
          </a:xfrm>
          <a:prstGeom prst="rect">
            <a:avLst/>
          </a:prstGeom>
        </p:spPr>
        <p:txBody>
          <a:bodyPr vert="horz" wrap="square" lIns="0" tIns="0" rIns="0" bIns="0" rtlCol="0">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pyright"/>
          <p:cNvSpPr txBox="1"/>
          <p:nvPr userDrawn="1"/>
        </p:nvSpPr>
        <p:spPr bwMode="gray">
          <a:xfrm>
            <a:off x="457200" y="9516043"/>
            <a:ext cx="1832769" cy="107722"/>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20" normalizeH="0" baseline="0" noProof="0">
                <a:ln>
                  <a:noFill/>
                </a:ln>
                <a:solidFill>
                  <a:schemeClr val="accent4"/>
                </a:solidFill>
                <a:effectLst/>
                <a:uLnTx/>
                <a:uFillTx/>
                <a:latin typeface="+mn-lt"/>
                <a:ea typeface="+mn-ea"/>
                <a:cs typeface="+mn-cs"/>
              </a:rPr>
              <a:t>© 2023 Optum, Inc. All rights reserved.</a:t>
            </a:r>
            <a:endParaRPr kumimoji="0" lang="en-US" sz="700" b="1" i="0" u="none" strike="noStrike" kern="1200" cap="none" spc="-20" normalizeH="0" baseline="0" noProof="0">
              <a:ln>
                <a:noFill/>
              </a:ln>
              <a:solidFill>
                <a:schemeClr val="accent4"/>
              </a:solidFill>
              <a:effectLst/>
              <a:uLnTx/>
              <a:uFillTx/>
              <a:latin typeface="+mn-lt"/>
              <a:ea typeface="+mn-ea"/>
              <a:cs typeface="+mn-cs"/>
            </a:endParaRPr>
          </a:p>
        </p:txBody>
      </p:sp>
      <p:sp>
        <p:nvSpPr>
          <p:cNvPr id="7" name="Page numbers"/>
          <p:cNvSpPr txBox="1">
            <a:spLocks/>
          </p:cNvSpPr>
          <p:nvPr userDrawn="1"/>
        </p:nvSpPr>
        <p:spPr bwMode="gray">
          <a:xfrm>
            <a:off x="6856491" y="9492487"/>
            <a:ext cx="458709" cy="138499"/>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fld id="{D1524D41-16DC-4D92-9EF9-071B213BE0F5}" type="slidenum">
              <a:rPr lang="en-US" sz="900" noProof="0" smtClean="0">
                <a:solidFill>
                  <a:schemeClr val="tx1"/>
                </a:solidFill>
              </a:rPr>
              <a:pPr algn="r"/>
              <a:t>‹#›</a:t>
            </a:fld>
            <a:endParaRPr lang="en-US" sz="900" noProof="0">
              <a:solidFill>
                <a:schemeClr val="tx1"/>
              </a:solidFill>
            </a:endParaRPr>
          </a:p>
        </p:txBody>
      </p:sp>
      <p:sp>
        <p:nvSpPr>
          <p:cNvPr id="10" name="Footer Placeholder 9">
            <a:extLst>
              <a:ext uri="{FF2B5EF4-FFF2-40B4-BE49-F238E27FC236}">
                <a16:creationId xmlns:a16="http://schemas.microsoft.com/office/drawing/2014/main" id="{B9BE6D2B-C4C6-48B1-9C7A-2784914C0D01}"/>
              </a:ext>
              <a:ext uri="{C183D7F6-B498-43B3-948B-1728B52AA6E4}">
                <adec:decorative xmlns:adec="http://schemas.microsoft.com/office/drawing/2017/decorative" val="0"/>
              </a:ext>
            </a:extLst>
          </p:cNvPr>
          <p:cNvSpPr>
            <a:spLocks noGrp="1"/>
          </p:cNvSpPr>
          <p:nvPr>
            <p:ph type="ftr" sz="quarter" idx="3"/>
          </p:nvPr>
        </p:nvSpPr>
        <p:spPr bwMode="gray">
          <a:xfrm>
            <a:off x="0" y="10533966"/>
            <a:ext cx="1155766" cy="30778"/>
          </a:xfrm>
          <a:prstGeom prst="rect">
            <a:avLst/>
          </a:prstGeom>
        </p:spPr>
        <p:txBody>
          <a:bodyPr vert="horz" wrap="none" lIns="0" tIns="0" rIns="0" bIns="0" rtlCol="0" anchor="t" anchorCtr="0">
            <a:spAutoFit/>
          </a:bodyPr>
          <a:lstStyle>
            <a:lvl1pPr algn="l">
              <a:defRPr sz="200">
                <a:solidFill>
                  <a:schemeClr val="tx1"/>
                </a:solidFill>
              </a:defRPr>
            </a:lvl1pPr>
          </a:lstStyle>
          <a:p>
            <a:r>
              <a:rPr lang="en-US"/>
              <a:t>Confidential property of Optum. Do not distribute or reproduce without express permission from Optum.</a:t>
            </a:r>
          </a:p>
        </p:txBody>
      </p:sp>
      <p:sp>
        <p:nvSpPr>
          <p:cNvPr id="4" name="Slide Number Placeholder 3">
            <a:extLst>
              <a:ext uri="{FF2B5EF4-FFF2-40B4-BE49-F238E27FC236}">
                <a16:creationId xmlns:a16="http://schemas.microsoft.com/office/drawing/2014/main" id="{71052764-945E-49AE-A0DE-E35F60472DF3}"/>
              </a:ext>
              <a:ext uri="{C183D7F6-B498-43B3-948B-1728B52AA6E4}">
                <adec:decorative xmlns:adec="http://schemas.microsoft.com/office/drawing/2017/decorative" val="0"/>
              </a:ext>
            </a:extLst>
          </p:cNvPr>
          <p:cNvSpPr>
            <a:spLocks noGrp="1"/>
          </p:cNvSpPr>
          <p:nvPr>
            <p:ph type="sldNum" sz="quarter" idx="4"/>
          </p:nvPr>
        </p:nvSpPr>
        <p:spPr bwMode="gray">
          <a:xfrm>
            <a:off x="0" y="10582141"/>
            <a:ext cx="30458" cy="30778"/>
          </a:xfrm>
          <a:prstGeom prst="rect">
            <a:avLst/>
          </a:prstGeom>
        </p:spPr>
        <p:txBody>
          <a:bodyPr vert="horz" wrap="none" lIns="0" tIns="0" rIns="0" bIns="0" rtlCol="0" anchor="t" anchorCtr="0">
            <a:spAutoFit/>
          </a:bodyPr>
          <a:lstStyle>
            <a:lvl1pPr algn="l">
              <a:defRPr sz="200">
                <a:solidFill>
                  <a:schemeClr val="tx1"/>
                </a:solidFill>
              </a:defRPr>
            </a:lvl1pPr>
          </a:lstStyle>
          <a:p>
            <a:fld id="{DDF66AAC-0B3A-4AF6-8C1D-342A4A7A10C1}" type="slidenum">
              <a:rPr lang="en-US" smtClean="0"/>
              <a:pPr/>
              <a:t>‹#›</a:t>
            </a:fld>
            <a:endParaRPr lang="en-US"/>
          </a:p>
        </p:txBody>
      </p:sp>
      <p:sp>
        <p:nvSpPr>
          <p:cNvPr id="3" name="Date Placeholder 2">
            <a:extLst>
              <a:ext uri="{FF2B5EF4-FFF2-40B4-BE49-F238E27FC236}">
                <a16:creationId xmlns:a16="http://schemas.microsoft.com/office/drawing/2014/main" id="{D9E15DFF-D768-433C-9873-BFFC7C803969}"/>
              </a:ext>
              <a:ext uri="{C183D7F6-B498-43B3-948B-1728B52AA6E4}">
                <adec:decorative xmlns:adec="http://schemas.microsoft.com/office/drawing/2017/decorative" val="0"/>
              </a:ext>
            </a:extLst>
          </p:cNvPr>
          <p:cNvSpPr>
            <a:spLocks noGrp="1"/>
          </p:cNvSpPr>
          <p:nvPr>
            <p:ph type="dt" sz="half" idx="2"/>
          </p:nvPr>
        </p:nvSpPr>
        <p:spPr bwMode="gray">
          <a:xfrm>
            <a:off x="0" y="10630316"/>
            <a:ext cx="99386" cy="30778"/>
          </a:xfrm>
          <a:prstGeom prst="rect">
            <a:avLst/>
          </a:prstGeom>
        </p:spPr>
        <p:txBody>
          <a:bodyPr vert="horz" wrap="none" lIns="0" tIns="0" rIns="0" bIns="0" rtlCol="0" anchor="t" anchorCtr="0">
            <a:spAutoFit/>
          </a:bodyPr>
          <a:lstStyle>
            <a:lvl1pPr algn="l">
              <a:defRPr sz="200">
                <a:solidFill>
                  <a:schemeClr val="tx1"/>
                </a:solidFill>
              </a:defRPr>
            </a:lvl1pPr>
          </a:lstStyle>
          <a:p>
            <a:fld id="{10078D6B-54AC-4C3E-8790-9350CA445BE1}" type="datetime1">
              <a:rPr lang="en-US" smtClean="0"/>
              <a:t>3/1/2024</a:t>
            </a:fld>
            <a:endParaRPr lang="en-US"/>
          </a:p>
        </p:txBody>
      </p:sp>
    </p:spTree>
    <p:extLst>
      <p:ext uri="{BB962C8B-B14F-4D97-AF65-F5344CB8AC3E}">
        <p14:creationId xmlns:p14="http://schemas.microsoft.com/office/powerpoint/2010/main" val="3523788760"/>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 id="2147483790" r:id="rId15"/>
    <p:sldLayoutId id="2147483791" r:id="rId16"/>
    <p:sldLayoutId id="2147483792" r:id="rId17"/>
    <p:sldLayoutId id="2147483793" r:id="rId18"/>
    <p:sldLayoutId id="2147483794" r:id="rId19"/>
    <p:sldLayoutId id="2147483795" r:id="rId20"/>
    <p:sldLayoutId id="2147483796" r:id="rId21"/>
    <p:sldLayoutId id="2147483797" r:id="rId22"/>
    <p:sldLayoutId id="2147483798" r:id="rId23"/>
    <p:sldLayoutId id="2147483799" r:id="rId24"/>
    <p:sldLayoutId id="2147483800" r:id="rId25"/>
    <p:sldLayoutId id="2147483801" r:id="rId26"/>
  </p:sldLayoutIdLst>
  <p:hf sldNum="0" hdr="0" ftr="0" dt="0"/>
  <p:txStyles>
    <p:titleStyle>
      <a:lvl1pPr algn="l" defTabSz="1018879" rtl="0" eaLnBrk="1" latinLnBrk="0" hangingPunct="1">
        <a:lnSpc>
          <a:spcPct val="90000"/>
        </a:lnSpc>
        <a:spcBef>
          <a:spcPct val="0"/>
        </a:spcBef>
        <a:buNone/>
        <a:defRPr sz="2200" b="1" kern="1200" baseline="0">
          <a:solidFill>
            <a:schemeClr val="accent6"/>
          </a:solidFill>
          <a:latin typeface="+mj-lt"/>
          <a:ea typeface="+mj-ea"/>
          <a:cs typeface="+mj-cs"/>
        </a:defRPr>
      </a:lvl1pPr>
    </p:titleStyle>
    <p:bodyStyle>
      <a:lvl1pPr marL="112713" indent="-112713"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600"/>
        </a:spcBef>
        <a:buClr>
          <a:schemeClr val="accent1"/>
        </a:buClr>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600"/>
        </a:spcBef>
        <a:buClr>
          <a:schemeClr val="accent1"/>
        </a:buClr>
        <a:buFont typeface="Arial" pitchFamily="34" charset="0"/>
        <a:buChar char="•"/>
        <a:defRPr sz="10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C35EA4"/>
          </p15:clr>
        </p15:guide>
        <p15:guide id="2" pos="4608">
          <p15:clr>
            <a:srgbClr val="C35EA4"/>
          </p15:clr>
        </p15:guide>
        <p15:guide id="3" pos="888">
          <p15:clr>
            <a:srgbClr val="FBAE40"/>
          </p15:clr>
        </p15:guide>
        <p15:guide id="4" pos="1032">
          <p15:clr>
            <a:srgbClr val="FBAE40"/>
          </p15:clr>
        </p15:guide>
        <p15:guide id="5" pos="1632">
          <p15:clr>
            <a:srgbClr val="FBAE40"/>
          </p15:clr>
        </p15:guide>
        <p15:guide id="6" pos="1776">
          <p15:clr>
            <a:srgbClr val="FBAE40"/>
          </p15:clr>
        </p15:guide>
        <p15:guide id="7" pos="2376">
          <p15:clr>
            <a:srgbClr val="FBAE40"/>
          </p15:clr>
        </p15:guide>
        <p15:guide id="8" pos="2520">
          <p15:clr>
            <a:srgbClr val="FBAE40"/>
          </p15:clr>
        </p15:guide>
        <p15:guide id="9" pos="3120">
          <p15:clr>
            <a:srgbClr val="FBAE40"/>
          </p15:clr>
        </p15:guide>
        <p15:guide id="10" pos="3264">
          <p15:clr>
            <a:srgbClr val="FBAE40"/>
          </p15:clr>
        </p15:guide>
        <p15:guide id="11" pos="3864">
          <p15:clr>
            <a:srgbClr val="FBAE40"/>
          </p15:clr>
        </p15:guide>
        <p15:guide id="12" pos="4008">
          <p15:clr>
            <a:srgbClr val="FBAE4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hyperlink" Target="https://optumkic.com/system/files/IDC%20Payer%20Payment%20Integrity%2C%202Q23.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optumkic.com/td/100/380"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hyperlink" Target="https://optumkic.com/td/100/36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2FC009-9E3D-2F2C-9B36-2D5D56436F19}"/>
              </a:ext>
            </a:extLst>
          </p:cNvPr>
          <p:cNvSpPr>
            <a:spLocks noGrp="1"/>
          </p:cNvSpPr>
          <p:nvPr>
            <p:ph type="body" sz="quarter" idx="27"/>
          </p:nvPr>
        </p:nvSpPr>
        <p:spPr/>
        <p:txBody>
          <a:bodyPr/>
          <a:lstStyle/>
          <a:p>
            <a:r>
              <a:rPr lang="en-US"/>
              <a:t>Segment Area</a:t>
            </a:r>
          </a:p>
        </p:txBody>
      </p:sp>
      <p:sp>
        <p:nvSpPr>
          <p:cNvPr id="3" name="Title 2">
            <a:extLst>
              <a:ext uri="{FF2B5EF4-FFF2-40B4-BE49-F238E27FC236}">
                <a16:creationId xmlns:a16="http://schemas.microsoft.com/office/drawing/2014/main" id="{8B47CBE5-2677-9CDC-5571-1E3B70EBA537}"/>
              </a:ext>
            </a:extLst>
          </p:cNvPr>
          <p:cNvSpPr>
            <a:spLocks noGrp="1"/>
          </p:cNvSpPr>
          <p:nvPr>
            <p:ph type="title"/>
          </p:nvPr>
        </p:nvSpPr>
        <p:spPr>
          <a:xfrm>
            <a:off x="466254" y="1795351"/>
            <a:ext cx="5667846" cy="1828193"/>
          </a:xfrm>
        </p:spPr>
        <p:txBody>
          <a:bodyPr/>
          <a:lstStyle/>
          <a:p>
            <a:r>
              <a:rPr lang="en-US" sz="6600" dirty="0"/>
              <a:t>Express</a:t>
            </a:r>
            <a:br>
              <a:rPr lang="en-US" sz="6600" dirty="0"/>
            </a:br>
            <a:r>
              <a:rPr lang="en-US" sz="6600" dirty="0"/>
              <a:t>Scripts</a:t>
            </a:r>
          </a:p>
        </p:txBody>
      </p:sp>
      <p:sp>
        <p:nvSpPr>
          <p:cNvPr id="4" name="Text Placeholder 3">
            <a:extLst>
              <a:ext uri="{FF2B5EF4-FFF2-40B4-BE49-F238E27FC236}">
                <a16:creationId xmlns:a16="http://schemas.microsoft.com/office/drawing/2014/main" id="{F4979BBB-5C01-1AD4-632C-1F67CEA3ED98}"/>
              </a:ext>
            </a:extLst>
          </p:cNvPr>
          <p:cNvSpPr>
            <a:spLocks noGrp="1"/>
          </p:cNvSpPr>
          <p:nvPr>
            <p:ph type="body" sz="quarter" idx="10"/>
          </p:nvPr>
        </p:nvSpPr>
        <p:spPr>
          <a:xfrm>
            <a:off x="466253" y="9418667"/>
            <a:ext cx="5667847" cy="215444"/>
          </a:xfrm>
        </p:spPr>
        <p:txBody>
          <a:bodyPr/>
          <a:lstStyle/>
          <a:p>
            <a:r>
              <a:rPr lang="en-US" b="0"/>
              <a:t>Date 2024</a:t>
            </a:r>
          </a:p>
        </p:txBody>
      </p:sp>
      <p:sp>
        <p:nvSpPr>
          <p:cNvPr id="11" name="TextBox 10">
            <a:extLst>
              <a:ext uri="{FF2B5EF4-FFF2-40B4-BE49-F238E27FC236}">
                <a16:creationId xmlns:a16="http://schemas.microsoft.com/office/drawing/2014/main" id="{78D1ECEA-BEE7-74E4-40F2-82CBBA7F4F82}"/>
              </a:ext>
            </a:extLst>
          </p:cNvPr>
          <p:cNvSpPr txBox="1"/>
          <p:nvPr/>
        </p:nvSpPr>
        <p:spPr bwMode="gray">
          <a:xfrm>
            <a:off x="339504" y="3558839"/>
            <a:ext cx="5395864" cy="461665"/>
          </a:xfrm>
          <a:prstGeom prst="rect">
            <a:avLst/>
          </a:prstGeom>
          <a:noFill/>
        </p:spPr>
        <p:txBody>
          <a:bodyPr wrap="square">
            <a:spAutoFit/>
          </a:bodyPr>
          <a:lstStyle/>
          <a:p>
            <a:pPr>
              <a:spcBef>
                <a:spcPts val="600"/>
              </a:spcBef>
            </a:pPr>
            <a:r>
              <a:rPr lang="en-US" sz="2400" dirty="0">
                <a:solidFill>
                  <a:schemeClr val="accent6"/>
                </a:solidFill>
              </a:rPr>
              <a:t>Competitive battlecard</a:t>
            </a:r>
          </a:p>
        </p:txBody>
      </p:sp>
      <p:pic>
        <p:nvPicPr>
          <p:cNvPr id="13" name="Graphic 12">
            <a:extLst>
              <a:ext uri="{FF2B5EF4-FFF2-40B4-BE49-F238E27FC236}">
                <a16:creationId xmlns:a16="http://schemas.microsoft.com/office/drawing/2014/main" id="{5CB4CAF3-ACB8-7ECC-5255-46298FBA5126}"/>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l="11898" t="18612" r="11781" b="18476"/>
          <a:stretch/>
        </p:blipFill>
        <p:spPr>
          <a:xfrm>
            <a:off x="2145675" y="4718549"/>
            <a:ext cx="5395863" cy="4948869"/>
          </a:xfrm>
          <a:prstGeom prst="rect">
            <a:avLst/>
          </a:prstGeom>
        </p:spPr>
      </p:pic>
      <p:cxnSp>
        <p:nvCxnSpPr>
          <p:cNvPr id="15" name="Straight Connector 14">
            <a:extLst>
              <a:ext uri="{FF2B5EF4-FFF2-40B4-BE49-F238E27FC236}">
                <a16:creationId xmlns:a16="http://schemas.microsoft.com/office/drawing/2014/main" id="{313375ED-9E03-A517-C02C-775511B9D44C}"/>
              </a:ext>
            </a:extLst>
          </p:cNvPr>
          <p:cNvCxnSpPr>
            <a:cxnSpLocks/>
          </p:cNvCxnSpPr>
          <p:nvPr/>
        </p:nvCxnSpPr>
        <p:spPr bwMode="gray">
          <a:xfrm flipV="1">
            <a:off x="357610" y="9443229"/>
            <a:ext cx="0" cy="172776"/>
          </a:xfrm>
          <a:prstGeom prst="line">
            <a:avLst/>
          </a:prstGeom>
          <a:ln w="19050" cap="rnd">
            <a:solidFill>
              <a:schemeClr val="tx2"/>
            </a:solidFill>
            <a:round/>
            <a:headEnd w="lg" len="med"/>
            <a:tailEnd type="non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319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9D7B8E4-BDB3-4E02-804B-407D5F01D2DA}"/>
              </a:ext>
            </a:extLst>
          </p:cNvPr>
          <p:cNvSpPr/>
          <p:nvPr/>
        </p:nvSpPr>
        <p:spPr bwMode="gray">
          <a:xfrm>
            <a:off x="244119" y="893498"/>
            <a:ext cx="7392106" cy="1533196"/>
          </a:xfrm>
          <a:prstGeom prst="rect">
            <a:avLst/>
          </a:prstGeom>
          <a:solidFill>
            <a:schemeClr val="bg2"/>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400" b="0" i="0" u="none" baseline="0">
              <a:solidFill>
                <a:srgbClr val="FFFFFF"/>
              </a:solidFill>
            </a:endParaRPr>
          </a:p>
        </p:txBody>
      </p:sp>
      <p:sp>
        <p:nvSpPr>
          <p:cNvPr id="47" name="Round Same Side Corner Rectangle 46">
            <a:extLst>
              <a:ext uri="{FF2B5EF4-FFF2-40B4-BE49-F238E27FC236}">
                <a16:creationId xmlns:a16="http://schemas.microsoft.com/office/drawing/2014/main" id="{76AB6F6F-222A-B9CC-C64A-958A5B286BFF}"/>
              </a:ext>
            </a:extLst>
          </p:cNvPr>
          <p:cNvSpPr/>
          <p:nvPr/>
        </p:nvSpPr>
        <p:spPr bwMode="gray">
          <a:xfrm>
            <a:off x="292608" y="970811"/>
            <a:ext cx="2433444" cy="302817"/>
          </a:xfrm>
          <a:prstGeom prst="round2SameRect">
            <a:avLst/>
          </a:prstGeom>
          <a:no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600"/>
              </a:spcBef>
            </a:pPr>
            <a:r>
              <a:rPr lang="en-US" sz="1200" b="1">
                <a:solidFill>
                  <a:schemeClr val="accent6"/>
                </a:solidFill>
              </a:rPr>
              <a:t>Solutions </a:t>
            </a:r>
          </a:p>
        </p:txBody>
      </p:sp>
      <p:sp>
        <p:nvSpPr>
          <p:cNvPr id="46" name="Round Same Side Corner Rectangle 45">
            <a:extLst>
              <a:ext uri="{FF2B5EF4-FFF2-40B4-BE49-F238E27FC236}">
                <a16:creationId xmlns:a16="http://schemas.microsoft.com/office/drawing/2014/main" id="{7090A097-1E4B-20F3-E96F-BA1F6ABC80D8}"/>
              </a:ext>
            </a:extLst>
          </p:cNvPr>
          <p:cNvSpPr/>
          <p:nvPr/>
        </p:nvSpPr>
        <p:spPr bwMode="gray">
          <a:xfrm>
            <a:off x="244119" y="7616245"/>
            <a:ext cx="1875304" cy="302817"/>
          </a:xfrm>
          <a:prstGeom prst="round2SameRect">
            <a:avLst/>
          </a:prstGeom>
          <a:solidFill>
            <a:schemeClr val="accent6"/>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600"/>
              </a:spcBef>
            </a:pPr>
            <a:r>
              <a:rPr lang="en-US" sz="1200" b="1">
                <a:solidFill>
                  <a:schemeClr val="bg1"/>
                </a:solidFill>
              </a:rPr>
              <a:t>Future priorities </a:t>
            </a:r>
          </a:p>
        </p:txBody>
      </p:sp>
      <p:sp>
        <p:nvSpPr>
          <p:cNvPr id="45" name="Rectangle 44">
            <a:extLst>
              <a:ext uri="{FF2B5EF4-FFF2-40B4-BE49-F238E27FC236}">
                <a16:creationId xmlns:a16="http://schemas.microsoft.com/office/drawing/2014/main" id="{3472FE3B-AACE-05A3-24E3-23373D883695}"/>
              </a:ext>
            </a:extLst>
          </p:cNvPr>
          <p:cNvSpPr/>
          <p:nvPr/>
        </p:nvSpPr>
        <p:spPr bwMode="gray">
          <a:xfrm>
            <a:off x="244119" y="7910010"/>
            <a:ext cx="7392106" cy="1270656"/>
          </a:xfrm>
          <a:prstGeom prst="rect">
            <a:avLst/>
          </a:prstGeom>
          <a:solidFill>
            <a:srgbClr val="F8F5EC"/>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400" b="0" i="0" u="none" baseline="0">
              <a:solidFill>
                <a:srgbClr val="FFFFFF"/>
              </a:solidFill>
            </a:endParaRPr>
          </a:p>
        </p:txBody>
      </p:sp>
      <p:sp>
        <p:nvSpPr>
          <p:cNvPr id="39" name="Rectangle 38">
            <a:extLst>
              <a:ext uri="{FF2B5EF4-FFF2-40B4-BE49-F238E27FC236}">
                <a16:creationId xmlns:a16="http://schemas.microsoft.com/office/drawing/2014/main" id="{2AEBDFFC-33B1-2DA6-1E9A-9B9BD3DBCBB0}"/>
              </a:ext>
            </a:extLst>
          </p:cNvPr>
          <p:cNvSpPr/>
          <p:nvPr/>
        </p:nvSpPr>
        <p:spPr bwMode="gray">
          <a:xfrm>
            <a:off x="242315" y="6198706"/>
            <a:ext cx="7392106" cy="1270657"/>
          </a:xfrm>
          <a:prstGeom prst="rect">
            <a:avLst/>
          </a:prstGeom>
          <a:solidFill>
            <a:srgbClr val="F8F5EC"/>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400" b="0" i="0" u="none" baseline="0">
              <a:solidFill>
                <a:srgbClr val="FFFFFF"/>
              </a:solidFill>
            </a:endParaRPr>
          </a:p>
        </p:txBody>
      </p:sp>
      <p:sp>
        <p:nvSpPr>
          <p:cNvPr id="44" name="Round Same Side Corner Rectangle 43">
            <a:extLst>
              <a:ext uri="{FF2B5EF4-FFF2-40B4-BE49-F238E27FC236}">
                <a16:creationId xmlns:a16="http://schemas.microsoft.com/office/drawing/2014/main" id="{3E14FA28-3993-27F3-FA3B-AC3B9DBE3B83}"/>
              </a:ext>
            </a:extLst>
          </p:cNvPr>
          <p:cNvSpPr/>
          <p:nvPr/>
        </p:nvSpPr>
        <p:spPr bwMode="gray">
          <a:xfrm>
            <a:off x="244119" y="5926658"/>
            <a:ext cx="1875304" cy="302817"/>
          </a:xfrm>
          <a:prstGeom prst="round2SameRect">
            <a:avLst/>
          </a:prstGeom>
          <a:solidFill>
            <a:schemeClr val="accent6"/>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600"/>
              </a:spcBef>
            </a:pPr>
            <a:r>
              <a:rPr lang="en-US" sz="1200" b="1">
                <a:solidFill>
                  <a:schemeClr val="bg1"/>
                </a:solidFill>
              </a:rPr>
              <a:t>Pricing </a:t>
            </a:r>
          </a:p>
        </p:txBody>
      </p:sp>
      <p:sp>
        <p:nvSpPr>
          <p:cNvPr id="15" name="Rectangle 14">
            <a:extLst>
              <a:ext uri="{FF2B5EF4-FFF2-40B4-BE49-F238E27FC236}">
                <a16:creationId xmlns:a16="http://schemas.microsoft.com/office/drawing/2014/main" id="{034EE491-103C-61B1-91E2-0D630A391699}"/>
              </a:ext>
            </a:extLst>
          </p:cNvPr>
          <p:cNvSpPr/>
          <p:nvPr/>
        </p:nvSpPr>
        <p:spPr bwMode="gray">
          <a:xfrm>
            <a:off x="244119" y="4705440"/>
            <a:ext cx="7392106" cy="1009933"/>
          </a:xfrm>
          <a:prstGeom prst="rect">
            <a:avLst/>
          </a:prstGeom>
          <a:solidFill>
            <a:srgbClr val="F8F5EC"/>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400" b="0" i="0" u="none" baseline="0">
              <a:solidFill>
                <a:srgbClr val="FFFFFF"/>
              </a:solidFill>
            </a:endParaRPr>
          </a:p>
        </p:txBody>
      </p:sp>
      <p:sp>
        <p:nvSpPr>
          <p:cNvPr id="16" name="Round Same Side Corner Rectangle 15">
            <a:extLst>
              <a:ext uri="{FF2B5EF4-FFF2-40B4-BE49-F238E27FC236}">
                <a16:creationId xmlns:a16="http://schemas.microsoft.com/office/drawing/2014/main" id="{415E6C81-9791-D53E-8AE7-09CA8984E39F}"/>
              </a:ext>
            </a:extLst>
          </p:cNvPr>
          <p:cNvSpPr/>
          <p:nvPr/>
        </p:nvSpPr>
        <p:spPr bwMode="gray">
          <a:xfrm>
            <a:off x="244119" y="4402622"/>
            <a:ext cx="1875304" cy="302817"/>
          </a:xfrm>
          <a:prstGeom prst="round2SameRect">
            <a:avLst/>
          </a:prstGeom>
          <a:solidFill>
            <a:schemeClr val="accent6"/>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600"/>
              </a:spcBef>
            </a:pPr>
            <a:r>
              <a:rPr lang="en-US" sz="1200" b="1">
                <a:solidFill>
                  <a:schemeClr val="bg1"/>
                </a:solidFill>
              </a:rPr>
              <a:t>By the numbers </a:t>
            </a:r>
          </a:p>
        </p:txBody>
      </p:sp>
      <p:sp>
        <p:nvSpPr>
          <p:cNvPr id="2" name="Rectangle 1">
            <a:extLst>
              <a:ext uri="{FF2B5EF4-FFF2-40B4-BE49-F238E27FC236}">
                <a16:creationId xmlns:a16="http://schemas.microsoft.com/office/drawing/2014/main" id="{197F6402-6FB8-195A-F2BA-4EA9A4514E95}"/>
              </a:ext>
            </a:extLst>
          </p:cNvPr>
          <p:cNvSpPr/>
          <p:nvPr/>
        </p:nvSpPr>
        <p:spPr bwMode="gray">
          <a:xfrm>
            <a:off x="244119" y="2865034"/>
            <a:ext cx="7392106" cy="1466664"/>
          </a:xfrm>
          <a:prstGeom prst="rect">
            <a:avLst/>
          </a:prstGeom>
          <a:solidFill>
            <a:srgbClr val="FAF8F2"/>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eaLnBrk="1" fontAlgn="auto" hangingPunct="1">
              <a:lnSpc>
                <a:spcPct val="100000"/>
              </a:lnSpc>
              <a:spcBef>
                <a:spcPts val="600"/>
              </a:spcBef>
              <a:spcAft>
                <a:spcPts val="0"/>
              </a:spcAft>
            </a:pPr>
            <a:endParaRPr lang="en-US" sz="1400" b="0" i="0" u="none" baseline="0">
              <a:solidFill>
                <a:srgbClr val="FFFFFF"/>
              </a:solidFill>
            </a:endParaRPr>
          </a:p>
        </p:txBody>
      </p:sp>
      <p:sp>
        <p:nvSpPr>
          <p:cNvPr id="4" name="Round Same Side Corner Rectangle 3">
            <a:extLst>
              <a:ext uri="{FF2B5EF4-FFF2-40B4-BE49-F238E27FC236}">
                <a16:creationId xmlns:a16="http://schemas.microsoft.com/office/drawing/2014/main" id="{EFB6E1B5-5B23-B277-8526-E6120FCF77DE}"/>
              </a:ext>
            </a:extLst>
          </p:cNvPr>
          <p:cNvSpPr/>
          <p:nvPr/>
        </p:nvSpPr>
        <p:spPr bwMode="gray">
          <a:xfrm>
            <a:off x="244119" y="2571270"/>
            <a:ext cx="1875304" cy="302817"/>
          </a:xfrm>
          <a:prstGeom prst="round2SameRect">
            <a:avLst/>
          </a:prstGeom>
          <a:solidFill>
            <a:schemeClr val="accent6"/>
          </a:solidFill>
          <a:ln w="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600"/>
              </a:spcBef>
            </a:pPr>
            <a:r>
              <a:rPr lang="en-US" sz="1200" b="1" dirty="0">
                <a:solidFill>
                  <a:schemeClr val="bg1"/>
                </a:solidFill>
              </a:rPr>
              <a:t>Value proposition</a:t>
            </a:r>
          </a:p>
        </p:txBody>
      </p:sp>
      <p:cxnSp>
        <p:nvCxnSpPr>
          <p:cNvPr id="23" name="Straight Connector 22">
            <a:extLst>
              <a:ext uri="{FF2B5EF4-FFF2-40B4-BE49-F238E27FC236}">
                <a16:creationId xmlns:a16="http://schemas.microsoft.com/office/drawing/2014/main" id="{6A486ED3-2682-E13A-F298-D8CAEADC6C6F}"/>
              </a:ext>
            </a:extLst>
          </p:cNvPr>
          <p:cNvCxnSpPr>
            <a:cxnSpLocks/>
          </p:cNvCxnSpPr>
          <p:nvPr/>
        </p:nvCxnSpPr>
        <p:spPr bwMode="gray">
          <a:xfrm flipV="1">
            <a:off x="2791098" y="3030778"/>
            <a:ext cx="0" cy="1076117"/>
          </a:xfrm>
          <a:prstGeom prst="line">
            <a:avLst/>
          </a:prstGeom>
          <a:ln w="19050" cap="rnd">
            <a:solidFill>
              <a:schemeClr val="tx2"/>
            </a:solidFill>
            <a:prstDash val="sysDot"/>
            <a:round/>
            <a:headEnd w="lg" len="med"/>
            <a:tailEnd type="none" w="lg" len="me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FFF4A8FD-C6AD-8106-0DF9-DAE787CBE01B}"/>
              </a:ext>
            </a:extLst>
          </p:cNvPr>
          <p:cNvSpPr txBox="1"/>
          <p:nvPr/>
        </p:nvSpPr>
        <p:spPr bwMode="gray">
          <a:xfrm>
            <a:off x="253813" y="3063718"/>
            <a:ext cx="2349687" cy="1107996"/>
          </a:xfrm>
          <a:prstGeom prst="rect">
            <a:avLst/>
          </a:prstGeom>
          <a:noFill/>
        </p:spPr>
        <p:txBody>
          <a:bodyPr vert="horz" wrap="square" lIns="0" tIns="0" rIns="0" bIns="0" rtlCol="0">
            <a:noAutofit/>
          </a:bodyPr>
          <a:lstStyle/>
          <a:p>
            <a:pPr>
              <a:spcBef>
                <a:spcPts val="600"/>
              </a:spcBef>
            </a:pPr>
            <a:r>
              <a:rPr lang="en-US" sz="1000" dirty="0"/>
              <a:t>Affordability</a:t>
            </a:r>
          </a:p>
          <a:p>
            <a:pPr marL="182880" lvl="1" indent="-171450">
              <a:buFont typeface="Arial" panose="020B0604020202020204" pitchFamily="34" charset="0"/>
              <a:buChar char="•"/>
            </a:pPr>
            <a:r>
              <a:rPr lang="en-US" sz="1000" dirty="0"/>
              <a:t>Lowest total cost of care</a:t>
            </a:r>
          </a:p>
          <a:p>
            <a:pPr marL="182880" lvl="1" indent="-171450">
              <a:buFont typeface="Arial" panose="020B0604020202020204" pitchFamily="34" charset="0"/>
              <a:buChar char="•"/>
            </a:pPr>
            <a:r>
              <a:rPr lang="en-US" sz="1000" dirty="0" err="1"/>
              <a:t>SafeGuardRx</a:t>
            </a:r>
            <a:r>
              <a:rPr lang="en-US" sz="1000" dirty="0"/>
              <a:t> brings multiple cost-containment strategies into one platform for multiple high-cost disease states</a:t>
            </a:r>
          </a:p>
        </p:txBody>
      </p:sp>
      <p:cxnSp>
        <p:nvCxnSpPr>
          <p:cNvPr id="18" name="Straight Connector 17">
            <a:extLst>
              <a:ext uri="{FF2B5EF4-FFF2-40B4-BE49-F238E27FC236}">
                <a16:creationId xmlns:a16="http://schemas.microsoft.com/office/drawing/2014/main" id="{3BD32459-502C-7F8F-FC1E-3ACD3A3EDB20}"/>
              </a:ext>
            </a:extLst>
          </p:cNvPr>
          <p:cNvCxnSpPr>
            <a:cxnSpLocks/>
          </p:cNvCxnSpPr>
          <p:nvPr/>
        </p:nvCxnSpPr>
        <p:spPr bwMode="gray">
          <a:xfrm flipV="1">
            <a:off x="2843015" y="4852046"/>
            <a:ext cx="0" cy="727089"/>
          </a:xfrm>
          <a:prstGeom prst="line">
            <a:avLst/>
          </a:prstGeom>
          <a:ln w="19050" cap="rnd">
            <a:solidFill>
              <a:schemeClr val="tx2"/>
            </a:solidFill>
            <a:prstDash val="sysDot"/>
            <a:round/>
            <a:headEnd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81D0DB9-C99B-86D1-7885-21857E8E7ACA}"/>
              </a:ext>
            </a:extLst>
          </p:cNvPr>
          <p:cNvCxnSpPr>
            <a:cxnSpLocks/>
          </p:cNvCxnSpPr>
          <p:nvPr/>
        </p:nvCxnSpPr>
        <p:spPr bwMode="gray">
          <a:xfrm flipV="1">
            <a:off x="5007487" y="4846258"/>
            <a:ext cx="0" cy="727089"/>
          </a:xfrm>
          <a:prstGeom prst="line">
            <a:avLst/>
          </a:prstGeom>
          <a:ln w="19050" cap="rnd">
            <a:solidFill>
              <a:schemeClr val="tx2"/>
            </a:solidFill>
            <a:prstDash val="sysDot"/>
            <a:round/>
            <a:headEnd w="lg" len="med"/>
            <a:tailEnd type="none" w="lg"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5F8F327-62CD-6FCD-573C-174997292C58}"/>
              </a:ext>
            </a:extLst>
          </p:cNvPr>
          <p:cNvCxnSpPr>
            <a:cxnSpLocks/>
          </p:cNvCxnSpPr>
          <p:nvPr/>
        </p:nvCxnSpPr>
        <p:spPr bwMode="gray">
          <a:xfrm flipV="1">
            <a:off x="3938368" y="8072670"/>
            <a:ext cx="0" cy="935236"/>
          </a:xfrm>
          <a:prstGeom prst="line">
            <a:avLst/>
          </a:prstGeom>
          <a:ln w="19050" cap="rnd">
            <a:solidFill>
              <a:schemeClr val="tx2"/>
            </a:solidFill>
            <a:prstDash val="sysDot"/>
            <a:round/>
            <a:headEnd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62B6F7E-42FD-21B7-8577-45560F6F352C}"/>
              </a:ext>
            </a:extLst>
          </p:cNvPr>
          <p:cNvCxnSpPr>
            <a:cxnSpLocks/>
          </p:cNvCxnSpPr>
          <p:nvPr/>
        </p:nvCxnSpPr>
        <p:spPr bwMode="gray">
          <a:xfrm flipV="1">
            <a:off x="3950051" y="6387853"/>
            <a:ext cx="0" cy="951008"/>
          </a:xfrm>
          <a:prstGeom prst="line">
            <a:avLst/>
          </a:prstGeom>
          <a:ln w="19050" cap="rnd">
            <a:solidFill>
              <a:schemeClr val="tx2"/>
            </a:solidFill>
            <a:prstDash val="sysDot"/>
            <a:round/>
            <a:headEnd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F84E9C5-1A2A-6003-CA0A-339BD4F73392}"/>
              </a:ext>
            </a:extLst>
          </p:cNvPr>
          <p:cNvCxnSpPr>
            <a:cxnSpLocks/>
          </p:cNvCxnSpPr>
          <p:nvPr/>
        </p:nvCxnSpPr>
        <p:spPr bwMode="gray">
          <a:xfrm flipV="1">
            <a:off x="5325190" y="3030778"/>
            <a:ext cx="0" cy="1076117"/>
          </a:xfrm>
          <a:prstGeom prst="line">
            <a:avLst/>
          </a:prstGeom>
          <a:ln w="19050" cap="rnd">
            <a:solidFill>
              <a:schemeClr val="tx2"/>
            </a:solidFill>
            <a:prstDash val="sysDot"/>
            <a:round/>
            <a:headEnd w="lg" len="med"/>
            <a:tailEnd type="none" w="lg"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84DD4D8-074B-5D46-1E50-FF3D3C27CC43}"/>
              </a:ext>
            </a:extLst>
          </p:cNvPr>
          <p:cNvSpPr txBox="1"/>
          <p:nvPr/>
        </p:nvSpPr>
        <p:spPr bwMode="gray">
          <a:xfrm>
            <a:off x="340180" y="6361367"/>
            <a:ext cx="3482170" cy="1107996"/>
          </a:xfrm>
          <a:prstGeom prst="rect">
            <a:avLst/>
          </a:prstGeom>
          <a:noFill/>
        </p:spPr>
        <p:txBody>
          <a:bodyPr vert="horz" wrap="square" lIns="0" tIns="0" rIns="0" bIns="0" rtlCol="0">
            <a:noAutofit/>
          </a:bodyPr>
          <a:lstStyle/>
          <a:p>
            <a:pPr marL="171450" marR="0" indent="-171450" fontAlgn="auto">
              <a:spcBef>
                <a:spcPts val="400"/>
              </a:spcBef>
              <a:spcAft>
                <a:spcPts val="0"/>
              </a:spcAft>
              <a:buFont typeface="Arial" panose="020B0604020202020204" pitchFamily="34" charset="0"/>
              <a:buChar char="•"/>
            </a:pPr>
            <a:r>
              <a:rPr lang="en-US" sz="1000" dirty="0"/>
              <a:t>New cost plus network model: </a:t>
            </a:r>
            <a:r>
              <a:rPr lang="en-US" sz="1000" dirty="0" err="1"/>
              <a:t>ClearNetwork</a:t>
            </a:r>
            <a:endParaRPr lang="en-US" sz="1000" dirty="0"/>
          </a:p>
          <a:p>
            <a:pPr marL="171450" marR="0" indent="-171450" fontAlgn="auto">
              <a:spcBef>
                <a:spcPts val="400"/>
              </a:spcBef>
              <a:spcAft>
                <a:spcPts val="0"/>
              </a:spcAft>
              <a:buFont typeface="Arial" panose="020B0604020202020204" pitchFamily="34" charset="0"/>
              <a:buChar char="•"/>
            </a:pPr>
            <a:r>
              <a:rPr lang="en-US" sz="1000" dirty="0" err="1"/>
              <a:t>ClearCareRx</a:t>
            </a:r>
            <a:r>
              <a:rPr lang="en-US" sz="1000" dirty="0"/>
              <a:t> transparent client pricing model </a:t>
            </a:r>
          </a:p>
        </p:txBody>
      </p:sp>
      <p:sp>
        <p:nvSpPr>
          <p:cNvPr id="13" name="TextBox 12">
            <a:extLst>
              <a:ext uri="{FF2B5EF4-FFF2-40B4-BE49-F238E27FC236}">
                <a16:creationId xmlns:a16="http://schemas.microsoft.com/office/drawing/2014/main" id="{0D579981-BCF1-F655-200C-F4A379399B8F}"/>
              </a:ext>
            </a:extLst>
          </p:cNvPr>
          <p:cNvSpPr txBox="1"/>
          <p:nvPr/>
        </p:nvSpPr>
        <p:spPr bwMode="gray">
          <a:xfrm>
            <a:off x="342713" y="8006656"/>
            <a:ext cx="3477832" cy="1107996"/>
          </a:xfrm>
          <a:prstGeom prst="rect">
            <a:avLst/>
          </a:prstGeom>
          <a:noFill/>
        </p:spPr>
        <p:txBody>
          <a:bodyPr vert="horz" wrap="square" lIns="0" tIns="0" rIns="0" bIns="0" rtlCol="0">
            <a:noAutofit/>
          </a:bodyPr>
          <a:lstStyle/>
          <a:p>
            <a:pPr marL="171450" indent="-171450">
              <a:spcBef>
                <a:spcPts val="600"/>
              </a:spcBef>
              <a:buFont typeface="Arial" panose="020B0604020202020204" pitchFamily="34" charset="0"/>
              <a:buChar char="•"/>
            </a:pPr>
            <a:r>
              <a:rPr lang="en-US" sz="1000" dirty="0"/>
              <a:t>Improved pricing transparency</a:t>
            </a:r>
          </a:p>
          <a:p>
            <a:pPr marL="365760" lvl="1" indent="-171450">
              <a:spcBef>
                <a:spcPts val="600"/>
              </a:spcBef>
              <a:buFont typeface="Arial" panose="020B0604020202020204" pitchFamily="34" charset="0"/>
              <a:buChar char="•"/>
            </a:pPr>
            <a:r>
              <a:rPr lang="en-US" sz="1000" dirty="0"/>
              <a:t>Simplify PBM network and client pricing</a:t>
            </a:r>
          </a:p>
          <a:p>
            <a:pPr marL="171450" indent="-171450">
              <a:spcBef>
                <a:spcPts val="600"/>
              </a:spcBef>
              <a:buFont typeface="Arial" panose="020B0604020202020204" pitchFamily="34" charset="0"/>
              <a:buChar char="•"/>
            </a:pPr>
            <a:r>
              <a:rPr lang="en-US" sz="1000" dirty="0"/>
              <a:t>Shared risk orientation in pharmacy benefits</a:t>
            </a:r>
          </a:p>
          <a:p>
            <a:pPr marL="171450" indent="-171450">
              <a:spcBef>
                <a:spcPts val="600"/>
              </a:spcBef>
              <a:buFont typeface="Arial" panose="020B0604020202020204" pitchFamily="34" charset="0"/>
              <a:buChar char="•"/>
            </a:pPr>
            <a:r>
              <a:rPr lang="en-US" sz="1000" dirty="0"/>
              <a:t>Greater partnership with independent pharmacies for clinical program delivery</a:t>
            </a:r>
          </a:p>
        </p:txBody>
      </p:sp>
      <p:pic>
        <p:nvPicPr>
          <p:cNvPr id="5" name="Picture 4">
            <a:extLst>
              <a:ext uri="{FF2B5EF4-FFF2-40B4-BE49-F238E27FC236}">
                <a16:creationId xmlns:a16="http://schemas.microsoft.com/office/drawing/2014/main" id="{9CD119FB-4B69-20AD-F7D5-048B50798F0A}"/>
              </a:ext>
            </a:extLst>
          </p:cNvPr>
          <p:cNvPicPr>
            <a:picLocks noChangeAspect="1"/>
          </p:cNvPicPr>
          <p:nvPr/>
        </p:nvPicPr>
        <p:blipFill>
          <a:blip r:embed="rId3"/>
          <a:stretch>
            <a:fillRect/>
          </a:stretch>
        </p:blipFill>
        <p:spPr>
          <a:xfrm>
            <a:off x="243773" y="7595"/>
            <a:ext cx="3999855" cy="810782"/>
          </a:xfrm>
          <a:prstGeom prst="rect">
            <a:avLst/>
          </a:prstGeom>
        </p:spPr>
      </p:pic>
      <p:sp>
        <p:nvSpPr>
          <p:cNvPr id="6" name="TextBox 5">
            <a:extLst>
              <a:ext uri="{FF2B5EF4-FFF2-40B4-BE49-F238E27FC236}">
                <a16:creationId xmlns:a16="http://schemas.microsoft.com/office/drawing/2014/main" id="{A5C37C95-84FB-04FD-2C83-708E538AF9BE}"/>
              </a:ext>
            </a:extLst>
          </p:cNvPr>
          <p:cNvSpPr txBox="1"/>
          <p:nvPr/>
        </p:nvSpPr>
        <p:spPr bwMode="gray">
          <a:xfrm>
            <a:off x="377811" y="1279842"/>
            <a:ext cx="3138824" cy="738664"/>
          </a:xfrm>
          <a:prstGeom prst="rect">
            <a:avLst/>
          </a:prstGeom>
          <a:noFill/>
        </p:spPr>
        <p:txBody>
          <a:bodyPr vert="horz" wrap="square" lIns="0" tIns="0" rIns="0" bIns="0" rtlCol="0">
            <a:spAutoFit/>
          </a:bodyPr>
          <a:lstStyle/>
          <a:p>
            <a:pPr>
              <a:spcBef>
                <a:spcPts val="600"/>
              </a:spcBef>
            </a:pPr>
            <a:r>
              <a:rPr lang="en-US" sz="1200" b="1" dirty="0"/>
              <a:t>Pharmacies</a:t>
            </a:r>
          </a:p>
          <a:p>
            <a:pPr marL="171450" indent="-171450">
              <a:buFont typeface="Arial" panose="020B0604020202020204" pitchFamily="34" charset="0"/>
              <a:buChar char="•"/>
            </a:pPr>
            <a:r>
              <a:rPr lang="en-US" sz="1200" dirty="0"/>
              <a:t>Express Scripts Pharmacy (Home Delivery)</a:t>
            </a:r>
          </a:p>
          <a:p>
            <a:pPr marL="171450" indent="-171450">
              <a:buFont typeface="Arial" panose="020B0604020202020204" pitchFamily="34" charset="0"/>
              <a:buChar char="•"/>
            </a:pPr>
            <a:r>
              <a:rPr lang="en-US" sz="1200" dirty="0" err="1"/>
              <a:t>Accredo</a:t>
            </a:r>
            <a:r>
              <a:rPr lang="en-US" sz="1200" dirty="0"/>
              <a:t> Specialty Pharmacy</a:t>
            </a:r>
          </a:p>
          <a:p>
            <a:pPr marL="171450" indent="-171450">
              <a:buFont typeface="Arial" panose="020B0604020202020204" pitchFamily="34" charset="0"/>
              <a:buChar char="•"/>
            </a:pPr>
            <a:r>
              <a:rPr lang="en-US" sz="1200" dirty="0"/>
              <a:t>Freedom Fertility Pharmacy</a:t>
            </a:r>
          </a:p>
        </p:txBody>
      </p:sp>
      <p:sp>
        <p:nvSpPr>
          <p:cNvPr id="7" name="TextBox 6">
            <a:extLst>
              <a:ext uri="{FF2B5EF4-FFF2-40B4-BE49-F238E27FC236}">
                <a16:creationId xmlns:a16="http://schemas.microsoft.com/office/drawing/2014/main" id="{87FA5169-E4F6-7D0F-0DF5-2DE3058FACDA}"/>
              </a:ext>
            </a:extLst>
          </p:cNvPr>
          <p:cNvSpPr txBox="1"/>
          <p:nvPr/>
        </p:nvSpPr>
        <p:spPr bwMode="gray">
          <a:xfrm>
            <a:off x="3650327" y="923599"/>
            <a:ext cx="3553220" cy="1292662"/>
          </a:xfrm>
          <a:prstGeom prst="rect">
            <a:avLst/>
          </a:prstGeom>
          <a:noFill/>
        </p:spPr>
        <p:txBody>
          <a:bodyPr vert="horz" wrap="square" lIns="0" tIns="0" rIns="0" bIns="0" rtlCol="0">
            <a:spAutoFit/>
          </a:bodyPr>
          <a:lstStyle/>
          <a:p>
            <a:pPr algn="l">
              <a:spcBef>
                <a:spcPts val="600"/>
              </a:spcBef>
            </a:pPr>
            <a:r>
              <a:rPr lang="en-US" sz="1200" b="1" dirty="0"/>
              <a:t>Clinical Programs:</a:t>
            </a:r>
          </a:p>
          <a:p>
            <a:pPr marL="171450" indent="-171450" algn="l">
              <a:buFont typeface="Arial" panose="020B0604020202020204" pitchFamily="34" charset="0"/>
              <a:buChar char="•"/>
            </a:pPr>
            <a:r>
              <a:rPr lang="en-US" sz="1200" dirty="0"/>
              <a:t>Therapeutic Resource Centers (TRCs)</a:t>
            </a:r>
          </a:p>
          <a:p>
            <a:pPr marL="171450" indent="-171450">
              <a:buFont typeface="Arial" panose="020B0604020202020204" pitchFamily="34" charset="0"/>
              <a:buChar char="•"/>
            </a:pPr>
            <a:r>
              <a:rPr lang="en-US" sz="1200" dirty="0" err="1"/>
              <a:t>SafeGuardRx</a:t>
            </a:r>
            <a:endParaRPr lang="en-US" sz="1200" dirty="0"/>
          </a:p>
          <a:p>
            <a:pPr marL="171450" indent="-171450">
              <a:buFont typeface="Arial" panose="020B0604020202020204" pitchFamily="34" charset="0"/>
              <a:buChar char="•"/>
            </a:pPr>
            <a:r>
              <a:rPr lang="en-US" sz="1200" dirty="0" err="1"/>
              <a:t>ScreenRx</a:t>
            </a:r>
            <a:endParaRPr lang="en-US" sz="1200" dirty="0"/>
          </a:p>
          <a:p>
            <a:pPr marL="171450" indent="-171450" algn="l">
              <a:buFont typeface="Arial" panose="020B0604020202020204" pitchFamily="34" charset="0"/>
              <a:buChar char="•"/>
            </a:pPr>
            <a:r>
              <a:rPr lang="en-US" sz="1200" dirty="0" err="1"/>
              <a:t>RationalMed</a:t>
            </a:r>
            <a:endParaRPr lang="en-US" sz="1200" dirty="0"/>
          </a:p>
          <a:p>
            <a:pPr marL="171450" indent="-171450" algn="l">
              <a:buFont typeface="Arial" panose="020B0604020202020204" pitchFamily="34" charset="0"/>
              <a:buChar char="•"/>
            </a:pPr>
            <a:r>
              <a:rPr lang="en-US" sz="1200" dirty="0"/>
              <a:t>Health Connect 360</a:t>
            </a:r>
          </a:p>
          <a:p>
            <a:pPr marL="171450" indent="-171450" algn="l">
              <a:buFont typeface="Arial" panose="020B0604020202020204" pitchFamily="34" charset="0"/>
              <a:buChar char="•"/>
            </a:pPr>
            <a:r>
              <a:rPr lang="en-US" sz="1200" dirty="0" err="1"/>
              <a:t>EncircleRx</a:t>
            </a:r>
            <a:endParaRPr lang="en-US" sz="1200" dirty="0"/>
          </a:p>
        </p:txBody>
      </p:sp>
      <p:sp>
        <p:nvSpPr>
          <p:cNvPr id="17" name="TextBox 16">
            <a:extLst>
              <a:ext uri="{FF2B5EF4-FFF2-40B4-BE49-F238E27FC236}">
                <a16:creationId xmlns:a16="http://schemas.microsoft.com/office/drawing/2014/main" id="{43A5FB65-DA0B-6D96-F571-64F10D5D8E31}"/>
              </a:ext>
            </a:extLst>
          </p:cNvPr>
          <p:cNvSpPr txBox="1"/>
          <p:nvPr/>
        </p:nvSpPr>
        <p:spPr bwMode="gray">
          <a:xfrm>
            <a:off x="2243700" y="2571273"/>
            <a:ext cx="4518660" cy="276999"/>
          </a:xfrm>
          <a:prstGeom prst="rect">
            <a:avLst/>
          </a:prstGeom>
          <a:noFill/>
        </p:spPr>
        <p:txBody>
          <a:bodyPr wrap="square">
            <a:spAutoFit/>
          </a:bodyPr>
          <a:lstStyle/>
          <a:p>
            <a:pPr>
              <a:spcBef>
                <a:spcPts val="600"/>
              </a:spcBef>
            </a:pPr>
            <a:r>
              <a:rPr lang="en-US" sz="1200" dirty="0"/>
              <a:t>Making it </a:t>
            </a:r>
            <a:r>
              <a:rPr lang="en-US" sz="1200" b="1" u="sng" dirty="0"/>
              <a:t>Affordable</a:t>
            </a:r>
            <a:r>
              <a:rPr lang="en-US" sz="1200" dirty="0"/>
              <a:t>, Making it </a:t>
            </a:r>
            <a:r>
              <a:rPr lang="en-US" sz="1200" b="1" u="sng" dirty="0"/>
              <a:t>Predictable</a:t>
            </a:r>
            <a:r>
              <a:rPr lang="en-US" sz="1200" dirty="0"/>
              <a:t>, Making it </a:t>
            </a:r>
            <a:r>
              <a:rPr lang="en-US" sz="1200" b="1" u="sng" dirty="0"/>
              <a:t>Simple</a:t>
            </a:r>
          </a:p>
        </p:txBody>
      </p:sp>
      <p:sp>
        <p:nvSpPr>
          <p:cNvPr id="22" name="TextBox 21">
            <a:extLst>
              <a:ext uri="{FF2B5EF4-FFF2-40B4-BE49-F238E27FC236}">
                <a16:creationId xmlns:a16="http://schemas.microsoft.com/office/drawing/2014/main" id="{3814B8BF-0CFF-BB97-4FDE-C943F69D0288}"/>
              </a:ext>
            </a:extLst>
          </p:cNvPr>
          <p:cNvSpPr txBox="1"/>
          <p:nvPr/>
        </p:nvSpPr>
        <p:spPr bwMode="gray">
          <a:xfrm>
            <a:off x="4156185" y="6361367"/>
            <a:ext cx="3144400" cy="951008"/>
          </a:xfrm>
          <a:prstGeom prst="rect">
            <a:avLst/>
          </a:prstGeom>
          <a:noFill/>
        </p:spPr>
        <p:txBody>
          <a:bodyPr vert="horz" wrap="square" lIns="0" tIns="0" rIns="0" bIns="0" rtlCol="0">
            <a:noAutofit/>
          </a:bodyPr>
          <a:lstStyle/>
          <a:p>
            <a:pPr marL="171450" indent="-171450">
              <a:spcBef>
                <a:spcPts val="400"/>
              </a:spcBef>
              <a:buFont typeface="Arial" panose="020B0604020202020204" pitchFamily="34" charset="0"/>
              <a:buChar char="•"/>
            </a:pPr>
            <a:r>
              <a:rPr lang="en-US" sz="1000" dirty="0"/>
              <a:t>Offers tiered Utilization Management and Retrospective Drug Utilization Review programs</a:t>
            </a:r>
          </a:p>
          <a:p>
            <a:pPr marL="171450" indent="-171450">
              <a:spcBef>
                <a:spcPts val="400"/>
              </a:spcBef>
              <a:buFont typeface="Arial" panose="020B0604020202020204" pitchFamily="34" charset="0"/>
              <a:buChar char="•"/>
            </a:pPr>
            <a:r>
              <a:rPr lang="en-US" sz="1000" dirty="0"/>
              <a:t>Some of the UM modules are available on an ala carte basis</a:t>
            </a:r>
          </a:p>
          <a:p>
            <a:pPr marL="171450" indent="-171450">
              <a:buFont typeface="Arial" panose="020B0604020202020204" pitchFamily="34" charset="0"/>
              <a:buChar char="•"/>
            </a:pPr>
            <a:r>
              <a:rPr lang="en-US" sz="1000" dirty="0"/>
              <a:t>UM Bundle pricing and per review pricing are no longer offered</a:t>
            </a:r>
          </a:p>
        </p:txBody>
      </p:sp>
      <p:sp>
        <p:nvSpPr>
          <p:cNvPr id="24" name="TextBox 23">
            <a:extLst>
              <a:ext uri="{FF2B5EF4-FFF2-40B4-BE49-F238E27FC236}">
                <a16:creationId xmlns:a16="http://schemas.microsoft.com/office/drawing/2014/main" id="{9907B2BD-F5B0-6560-FA39-B0BF61519F74}"/>
              </a:ext>
            </a:extLst>
          </p:cNvPr>
          <p:cNvSpPr txBox="1"/>
          <p:nvPr/>
        </p:nvSpPr>
        <p:spPr bwMode="gray">
          <a:xfrm>
            <a:off x="4156185" y="7996608"/>
            <a:ext cx="3144400" cy="1107996"/>
          </a:xfrm>
          <a:prstGeom prst="rect">
            <a:avLst/>
          </a:prstGeom>
          <a:noFill/>
        </p:spPr>
        <p:txBody>
          <a:bodyPr vert="horz" wrap="square" lIns="0" tIns="0" rIns="0" bIns="0" rtlCol="0">
            <a:noAutofit/>
          </a:bodyPr>
          <a:lstStyle/>
          <a:p>
            <a:pPr marL="171450" indent="-171450">
              <a:spcBef>
                <a:spcPts val="600"/>
              </a:spcBef>
              <a:buFont typeface="Arial" panose="020B0604020202020204" pitchFamily="34" charset="0"/>
              <a:buChar char="•"/>
            </a:pPr>
            <a:r>
              <a:rPr lang="en-US" sz="1000" dirty="0"/>
              <a:t>Specialty pharmacy growth </a:t>
            </a:r>
          </a:p>
          <a:p>
            <a:pPr marL="365760" lvl="1" indent="-171450">
              <a:spcBef>
                <a:spcPts val="600"/>
              </a:spcBef>
              <a:buFont typeface="Arial" panose="020B0604020202020204" pitchFamily="34" charset="0"/>
              <a:buChar char="•"/>
            </a:pPr>
            <a:r>
              <a:rPr lang="en-US" sz="1000" dirty="0"/>
              <a:t>Alzheimer's medications, oncology medications, gene therapies, personalized medications, biosimilars</a:t>
            </a:r>
          </a:p>
        </p:txBody>
      </p:sp>
      <p:sp>
        <p:nvSpPr>
          <p:cNvPr id="3" name="TextBox 2">
            <a:extLst>
              <a:ext uri="{FF2B5EF4-FFF2-40B4-BE49-F238E27FC236}">
                <a16:creationId xmlns:a16="http://schemas.microsoft.com/office/drawing/2014/main" id="{B92AD9BC-785C-D90C-A429-CE38FB5CF50E}"/>
              </a:ext>
            </a:extLst>
          </p:cNvPr>
          <p:cNvSpPr txBox="1"/>
          <p:nvPr/>
        </p:nvSpPr>
        <p:spPr bwMode="gray">
          <a:xfrm>
            <a:off x="5485071" y="3032156"/>
            <a:ext cx="2149540" cy="1074739"/>
          </a:xfrm>
          <a:prstGeom prst="rect">
            <a:avLst/>
          </a:prstGeom>
          <a:noFill/>
        </p:spPr>
        <p:txBody>
          <a:bodyPr vert="horz" wrap="square" lIns="0" tIns="0" rIns="0" bIns="0" rtlCol="0">
            <a:noAutofit/>
          </a:bodyPr>
          <a:lstStyle/>
          <a:p>
            <a:pPr>
              <a:spcBef>
                <a:spcPts val="600"/>
              </a:spcBef>
            </a:pPr>
            <a:r>
              <a:rPr lang="en-US" sz="1000" dirty="0"/>
              <a:t>Simplicity</a:t>
            </a:r>
          </a:p>
          <a:p>
            <a:pPr marL="182880" lvl="1" indent="-171450">
              <a:buFont typeface="Arial" panose="020B0604020202020204" pitchFamily="34" charset="0"/>
              <a:buChar char="•"/>
            </a:pPr>
            <a:r>
              <a:rPr lang="en-US" sz="1000" dirty="0"/>
              <a:t>Easy to get the care they need</a:t>
            </a:r>
          </a:p>
          <a:p>
            <a:pPr marL="182880" lvl="1" indent="-171450">
              <a:buFont typeface="Arial" panose="020B0604020202020204" pitchFamily="34" charset="0"/>
              <a:buChar char="•"/>
            </a:pPr>
            <a:r>
              <a:rPr lang="en-US" sz="1000" dirty="0" err="1"/>
              <a:t>ClearNetwork</a:t>
            </a:r>
            <a:r>
              <a:rPr lang="en-US" sz="1000" dirty="0"/>
              <a:t> for cost plus pharmacy pricing</a:t>
            </a:r>
          </a:p>
          <a:p>
            <a:pPr marL="182880" lvl="1" indent="-171450">
              <a:buFont typeface="Arial" panose="020B0604020202020204" pitchFamily="34" charset="0"/>
              <a:buChar char="•"/>
            </a:pPr>
            <a:r>
              <a:rPr lang="en-US" sz="1000" dirty="0"/>
              <a:t>Digital Health Formulary contracting for digital health solutions </a:t>
            </a:r>
          </a:p>
          <a:p>
            <a:pPr marL="171450" indent="-171450">
              <a:spcBef>
                <a:spcPts val="600"/>
              </a:spcBef>
              <a:buFont typeface="Arial" panose="020B0604020202020204" pitchFamily="34" charset="0"/>
              <a:buChar char="•"/>
            </a:pPr>
            <a:endParaRPr lang="en-US" sz="1000" dirty="0"/>
          </a:p>
        </p:txBody>
      </p:sp>
      <p:sp>
        <p:nvSpPr>
          <p:cNvPr id="9" name="TextBox 8">
            <a:extLst>
              <a:ext uri="{FF2B5EF4-FFF2-40B4-BE49-F238E27FC236}">
                <a16:creationId xmlns:a16="http://schemas.microsoft.com/office/drawing/2014/main" id="{C3D7B92F-3FE1-0687-29E0-ECDA38DFA2BB}"/>
              </a:ext>
            </a:extLst>
          </p:cNvPr>
          <p:cNvSpPr txBox="1"/>
          <p:nvPr/>
        </p:nvSpPr>
        <p:spPr bwMode="gray">
          <a:xfrm>
            <a:off x="2970611" y="3031466"/>
            <a:ext cx="2149540" cy="1074739"/>
          </a:xfrm>
          <a:prstGeom prst="rect">
            <a:avLst/>
          </a:prstGeom>
          <a:noFill/>
        </p:spPr>
        <p:txBody>
          <a:bodyPr vert="horz" wrap="square" lIns="0" tIns="0" rIns="0" bIns="0" rtlCol="0">
            <a:noAutofit/>
          </a:bodyPr>
          <a:lstStyle/>
          <a:p>
            <a:pPr>
              <a:spcBef>
                <a:spcPts val="600"/>
              </a:spcBef>
            </a:pPr>
            <a:r>
              <a:rPr lang="en-US" sz="1000" dirty="0"/>
              <a:t>Predictability</a:t>
            </a:r>
          </a:p>
          <a:p>
            <a:pPr marL="182880" lvl="1" indent="-171450">
              <a:buFont typeface="Arial" panose="020B0604020202020204" pitchFamily="34" charset="0"/>
              <a:buChar char="•"/>
            </a:pPr>
            <a:r>
              <a:rPr lang="en-US" sz="1000" dirty="0"/>
              <a:t>Take the surprise out of the system and help people make informed choices </a:t>
            </a:r>
          </a:p>
          <a:p>
            <a:pPr marL="182880" lvl="1" indent="-171450">
              <a:buFont typeface="Arial" panose="020B0604020202020204" pitchFamily="34" charset="0"/>
              <a:buChar char="•"/>
            </a:pPr>
            <a:r>
              <a:rPr lang="en-US" sz="1000" dirty="0"/>
              <a:t>Patient Assurance Program caps </a:t>
            </a:r>
            <a:r>
              <a:rPr lang="en-US" sz="1000" dirty="0" err="1"/>
              <a:t>copys</a:t>
            </a:r>
            <a:endParaRPr lang="en-US" sz="1000" dirty="0"/>
          </a:p>
          <a:p>
            <a:pPr marL="182880" lvl="1" indent="-171450">
              <a:buFont typeface="Arial" panose="020B0604020202020204" pitchFamily="34" charset="0"/>
              <a:buChar char="•"/>
            </a:pPr>
            <a:r>
              <a:rPr lang="en-US" sz="1000" dirty="0"/>
              <a:t>Inflation protection caps brand products</a:t>
            </a:r>
          </a:p>
          <a:p>
            <a:pPr marL="171450" indent="-171450">
              <a:spcBef>
                <a:spcPts val="600"/>
              </a:spcBef>
              <a:buFont typeface="Arial" panose="020B0604020202020204" pitchFamily="34" charset="0"/>
              <a:buChar char="•"/>
            </a:pPr>
            <a:endParaRPr lang="en-US" sz="1000" dirty="0"/>
          </a:p>
        </p:txBody>
      </p:sp>
      <p:sp>
        <p:nvSpPr>
          <p:cNvPr id="11" name="TextBox 10">
            <a:extLst>
              <a:ext uri="{FF2B5EF4-FFF2-40B4-BE49-F238E27FC236}">
                <a16:creationId xmlns:a16="http://schemas.microsoft.com/office/drawing/2014/main" id="{8A59B887-044B-4606-7B80-1ADD38DC9856}"/>
              </a:ext>
            </a:extLst>
          </p:cNvPr>
          <p:cNvSpPr txBox="1"/>
          <p:nvPr/>
        </p:nvSpPr>
        <p:spPr bwMode="gray">
          <a:xfrm>
            <a:off x="595708" y="5275146"/>
            <a:ext cx="1684062" cy="369332"/>
          </a:xfrm>
          <a:prstGeom prst="rect">
            <a:avLst/>
          </a:prstGeom>
          <a:noFill/>
        </p:spPr>
        <p:txBody>
          <a:bodyPr vert="horz" wrap="square" lIns="0" tIns="0" rIns="0" bIns="0" rtlCol="0">
            <a:spAutoFit/>
          </a:bodyPr>
          <a:lstStyle/>
          <a:p>
            <a:pPr indent="-52240" algn="ctr">
              <a:spcBef>
                <a:spcPts val="600"/>
              </a:spcBef>
            </a:pPr>
            <a:r>
              <a:rPr lang="en-US" sz="1200" dirty="0"/>
              <a:t>Projected Prescriptions in 2024</a:t>
            </a:r>
          </a:p>
        </p:txBody>
      </p:sp>
      <p:sp>
        <p:nvSpPr>
          <p:cNvPr id="25" name="TextBox 24">
            <a:extLst>
              <a:ext uri="{FF2B5EF4-FFF2-40B4-BE49-F238E27FC236}">
                <a16:creationId xmlns:a16="http://schemas.microsoft.com/office/drawing/2014/main" id="{02641FA4-19B6-6C78-1BB3-8B79E1D23395}"/>
              </a:ext>
            </a:extLst>
          </p:cNvPr>
          <p:cNvSpPr txBox="1"/>
          <p:nvPr/>
        </p:nvSpPr>
        <p:spPr bwMode="gray">
          <a:xfrm>
            <a:off x="1108129" y="4915097"/>
            <a:ext cx="659219" cy="369332"/>
          </a:xfrm>
          <a:prstGeom prst="rect">
            <a:avLst/>
          </a:prstGeom>
          <a:noFill/>
        </p:spPr>
        <p:txBody>
          <a:bodyPr wrap="square" lIns="0" tIns="0" rIns="0" bIns="0" rtlCol="0">
            <a:spAutoFit/>
          </a:bodyPr>
          <a:lstStyle/>
          <a:p>
            <a:pPr algn="ctr">
              <a:spcBef>
                <a:spcPts val="600"/>
              </a:spcBef>
            </a:pPr>
            <a:r>
              <a:rPr lang="en-US" sz="2400" b="1" dirty="0">
                <a:solidFill>
                  <a:schemeClr val="accent6"/>
                </a:solidFill>
              </a:rPr>
              <a:t>2B</a:t>
            </a:r>
          </a:p>
        </p:txBody>
      </p:sp>
      <p:sp>
        <p:nvSpPr>
          <p:cNvPr id="26" name="TextBox 25">
            <a:extLst>
              <a:ext uri="{FF2B5EF4-FFF2-40B4-BE49-F238E27FC236}">
                <a16:creationId xmlns:a16="http://schemas.microsoft.com/office/drawing/2014/main" id="{A408F501-0EF4-E939-6B39-BEC9F5585F8A}"/>
              </a:ext>
            </a:extLst>
          </p:cNvPr>
          <p:cNvSpPr txBox="1"/>
          <p:nvPr/>
        </p:nvSpPr>
        <p:spPr bwMode="gray">
          <a:xfrm>
            <a:off x="3141244" y="5263881"/>
            <a:ext cx="1684062" cy="184666"/>
          </a:xfrm>
          <a:prstGeom prst="rect">
            <a:avLst/>
          </a:prstGeom>
          <a:noFill/>
        </p:spPr>
        <p:txBody>
          <a:bodyPr vert="horz" wrap="square" lIns="0" tIns="0" rIns="0" bIns="0" rtlCol="0">
            <a:spAutoFit/>
          </a:bodyPr>
          <a:lstStyle/>
          <a:p>
            <a:pPr indent="-52240" algn="ctr">
              <a:spcBef>
                <a:spcPts val="600"/>
              </a:spcBef>
            </a:pPr>
            <a:r>
              <a:rPr lang="en-US" sz="1200" dirty="0"/>
              <a:t>Members</a:t>
            </a:r>
          </a:p>
        </p:txBody>
      </p:sp>
      <p:sp>
        <p:nvSpPr>
          <p:cNvPr id="27" name="TextBox 26">
            <a:extLst>
              <a:ext uri="{FF2B5EF4-FFF2-40B4-BE49-F238E27FC236}">
                <a16:creationId xmlns:a16="http://schemas.microsoft.com/office/drawing/2014/main" id="{678451EC-6BD4-70BD-D5FA-37D63A83A1A6}"/>
              </a:ext>
            </a:extLst>
          </p:cNvPr>
          <p:cNvSpPr txBox="1"/>
          <p:nvPr/>
        </p:nvSpPr>
        <p:spPr bwMode="gray">
          <a:xfrm>
            <a:off x="3484226" y="4911773"/>
            <a:ext cx="933280" cy="369332"/>
          </a:xfrm>
          <a:prstGeom prst="rect">
            <a:avLst/>
          </a:prstGeom>
          <a:noFill/>
        </p:spPr>
        <p:txBody>
          <a:bodyPr wrap="square" lIns="0" tIns="0" rIns="0" bIns="0" rtlCol="0">
            <a:spAutoFit/>
          </a:bodyPr>
          <a:lstStyle/>
          <a:p>
            <a:pPr algn="ctr">
              <a:spcBef>
                <a:spcPts val="600"/>
              </a:spcBef>
            </a:pPr>
            <a:r>
              <a:rPr lang="en-US" sz="2400" b="1" dirty="0">
                <a:solidFill>
                  <a:schemeClr val="accent6"/>
                </a:solidFill>
              </a:rPr>
              <a:t>40M+</a:t>
            </a:r>
          </a:p>
        </p:txBody>
      </p:sp>
      <p:sp>
        <p:nvSpPr>
          <p:cNvPr id="29" name="TextBox 28">
            <a:extLst>
              <a:ext uri="{FF2B5EF4-FFF2-40B4-BE49-F238E27FC236}">
                <a16:creationId xmlns:a16="http://schemas.microsoft.com/office/drawing/2014/main" id="{0FD766D0-3C4D-B653-CE0D-A5DE184BA7C3}"/>
              </a:ext>
            </a:extLst>
          </p:cNvPr>
          <p:cNvSpPr txBox="1"/>
          <p:nvPr/>
        </p:nvSpPr>
        <p:spPr bwMode="gray">
          <a:xfrm>
            <a:off x="5513895" y="5285310"/>
            <a:ext cx="1684062" cy="369332"/>
          </a:xfrm>
          <a:prstGeom prst="rect">
            <a:avLst/>
          </a:prstGeom>
          <a:noFill/>
        </p:spPr>
        <p:txBody>
          <a:bodyPr vert="horz" wrap="square" lIns="0" tIns="0" rIns="0" bIns="0" rtlCol="0">
            <a:spAutoFit/>
          </a:bodyPr>
          <a:lstStyle/>
          <a:p>
            <a:pPr indent="-52240" algn="ctr">
              <a:spcBef>
                <a:spcPts val="600"/>
              </a:spcBef>
            </a:pPr>
            <a:r>
              <a:rPr lang="en-US" sz="1200" dirty="0"/>
              <a:t>of rebates passed through to clients</a:t>
            </a:r>
          </a:p>
        </p:txBody>
      </p:sp>
      <p:sp>
        <p:nvSpPr>
          <p:cNvPr id="30" name="TextBox 29">
            <a:extLst>
              <a:ext uri="{FF2B5EF4-FFF2-40B4-BE49-F238E27FC236}">
                <a16:creationId xmlns:a16="http://schemas.microsoft.com/office/drawing/2014/main" id="{A2C9C8AE-4A8B-0491-CF59-31BF7FBFD3BC}"/>
              </a:ext>
            </a:extLst>
          </p:cNvPr>
          <p:cNvSpPr txBox="1"/>
          <p:nvPr/>
        </p:nvSpPr>
        <p:spPr bwMode="gray">
          <a:xfrm>
            <a:off x="5889286" y="4915978"/>
            <a:ext cx="933280" cy="369332"/>
          </a:xfrm>
          <a:prstGeom prst="rect">
            <a:avLst/>
          </a:prstGeom>
          <a:noFill/>
        </p:spPr>
        <p:txBody>
          <a:bodyPr wrap="square" lIns="0" tIns="0" rIns="0" bIns="0" rtlCol="0">
            <a:spAutoFit/>
          </a:bodyPr>
          <a:lstStyle/>
          <a:p>
            <a:pPr algn="ctr">
              <a:spcBef>
                <a:spcPts val="600"/>
              </a:spcBef>
            </a:pPr>
            <a:r>
              <a:rPr lang="en-US" sz="2400" b="1" dirty="0">
                <a:solidFill>
                  <a:schemeClr val="accent6"/>
                </a:solidFill>
              </a:rPr>
              <a:t>95%+</a:t>
            </a:r>
          </a:p>
        </p:txBody>
      </p:sp>
    </p:spTree>
    <p:extLst>
      <p:ext uri="{BB962C8B-B14F-4D97-AF65-F5344CB8AC3E}">
        <p14:creationId xmlns:p14="http://schemas.microsoft.com/office/powerpoint/2010/main" val="326538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28">
            <a:extLst>
              <a:ext uri="{FF2B5EF4-FFF2-40B4-BE49-F238E27FC236}">
                <a16:creationId xmlns:a16="http://schemas.microsoft.com/office/drawing/2014/main" id="{E0D1726C-D1D5-295D-5C08-DD5B40F22476}"/>
              </a:ext>
            </a:extLst>
          </p:cNvPr>
          <p:cNvGraphicFramePr>
            <a:graphicFrameLocks noGrp="1"/>
          </p:cNvGraphicFramePr>
          <p:nvPr>
            <p:extLst>
              <p:ext uri="{D42A27DB-BD31-4B8C-83A1-F6EECF244321}">
                <p14:modId xmlns:p14="http://schemas.microsoft.com/office/powerpoint/2010/main" val="4050809768"/>
              </p:ext>
            </p:extLst>
          </p:nvPr>
        </p:nvGraphicFramePr>
        <p:xfrm>
          <a:off x="297952" y="1112512"/>
          <a:ext cx="7144247" cy="6614162"/>
        </p:xfrm>
        <a:graphic>
          <a:graphicData uri="http://schemas.openxmlformats.org/drawingml/2006/table">
            <a:tbl>
              <a:tblPr firstRow="1" bandRow="1">
                <a:tableStyleId>{68D230F3-CF80-4859-8CE7-A43EE81993B5}</a:tableStyleId>
              </a:tblPr>
              <a:tblGrid>
                <a:gridCol w="1977415">
                  <a:extLst>
                    <a:ext uri="{9D8B030D-6E8A-4147-A177-3AD203B41FA5}">
                      <a16:colId xmlns:a16="http://schemas.microsoft.com/office/drawing/2014/main" val="2626768775"/>
                    </a:ext>
                  </a:extLst>
                </a:gridCol>
                <a:gridCol w="2583416">
                  <a:extLst>
                    <a:ext uri="{9D8B030D-6E8A-4147-A177-3AD203B41FA5}">
                      <a16:colId xmlns:a16="http://schemas.microsoft.com/office/drawing/2014/main" val="27194181"/>
                    </a:ext>
                  </a:extLst>
                </a:gridCol>
                <a:gridCol w="2583416">
                  <a:extLst>
                    <a:ext uri="{9D8B030D-6E8A-4147-A177-3AD203B41FA5}">
                      <a16:colId xmlns:a16="http://schemas.microsoft.com/office/drawing/2014/main" val="1084815185"/>
                    </a:ext>
                  </a:extLst>
                </a:gridCol>
              </a:tblGrid>
              <a:tr h="417524">
                <a:tc>
                  <a:txBody>
                    <a:bodyPr/>
                    <a:lstStyle/>
                    <a:p>
                      <a:endParaRPr lang="en-US" sz="1000"/>
                    </a:p>
                  </a:txBody>
                  <a:tcP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algn="ctr"/>
                      <a:endParaRPr lang="en-US" sz="1000"/>
                    </a:p>
                  </a:txBody>
                  <a:tcPr anchor="ct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algn="ctr"/>
                      <a:endParaRPr lang="en-US" sz="1000" dirty="0"/>
                    </a:p>
                  </a:txBody>
                  <a:tcPr anchor="ct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122720287"/>
                  </a:ext>
                </a:extLst>
              </a:tr>
              <a:tr h="0">
                <a:tc>
                  <a:txBody>
                    <a:bodyPr/>
                    <a:lstStyle/>
                    <a:p>
                      <a:r>
                        <a:rPr lang="en-US" sz="1000" b="1" dirty="0">
                          <a:solidFill>
                            <a:schemeClr val="accent6"/>
                          </a:solidFill>
                        </a:rPr>
                        <a:t>Pharmacies</a:t>
                      </a:r>
                    </a:p>
                  </a:txBody>
                  <a:tcPr marT="91440" marB="91440">
                    <a:lnT w="12700" cap="flat" cmpd="sng" algn="ctr">
                      <a:noFill/>
                      <a:prstDash val="solid"/>
                      <a:round/>
                      <a:headEnd type="none" w="med" len="med"/>
                      <a:tailEnd type="none" w="med" len="med"/>
                    </a:lnT>
                    <a:solidFill>
                      <a:srgbClr val="F8F5EC"/>
                    </a:solidFill>
                  </a:tcPr>
                </a:tc>
                <a:tc>
                  <a:txBody>
                    <a:bodyPr/>
                    <a:lstStyle/>
                    <a:p>
                      <a:pPr marL="0" lvl="0" indent="0" algn="ctr" rtl="0" eaLnBrk="1" fontAlgn="ctr" latinLnBrk="0" hangingPunct="1">
                        <a:buSzPct val="150000"/>
                        <a:buFont typeface="+mj-lt"/>
                        <a:buNone/>
                      </a:pPr>
                      <a:endParaRPr lang="en-US" sz="1000"/>
                    </a:p>
                  </a:txBody>
                  <a:tcPr marT="91440" marB="91440">
                    <a:lnT w="12700" cap="flat" cmpd="sng" algn="ctr">
                      <a:noFill/>
                      <a:prstDash val="solid"/>
                      <a:round/>
                      <a:headEnd type="none" w="med" len="med"/>
                      <a:tailEnd type="none" w="med" len="med"/>
                    </a:lnT>
                    <a:solidFill>
                      <a:srgbClr val="F8F5EC"/>
                    </a:solidFill>
                  </a:tcPr>
                </a:tc>
                <a:tc>
                  <a:txBody>
                    <a:bodyPr/>
                    <a:lstStyle/>
                    <a:p>
                      <a:pPr marL="0" lvl="0" indent="0" algn="ctr" defTabSz="914400" rtl="0" eaLnBrk="1" fontAlgn="ctr" latinLnBrk="0" hangingPunct="1">
                        <a:buSzPct val="150000"/>
                        <a:buFont typeface="+mj-lt"/>
                        <a:buNone/>
                      </a:pPr>
                      <a:endParaRPr lang="en-US" sz="1000"/>
                    </a:p>
                  </a:txBody>
                  <a:tcPr marT="91440" marB="91440">
                    <a:lnT w="12700" cap="flat" cmpd="sng" algn="ctr">
                      <a:noFill/>
                      <a:prstDash val="solid"/>
                      <a:round/>
                      <a:headEnd type="none" w="med" len="med"/>
                      <a:tailEnd type="none" w="med" len="med"/>
                    </a:lnT>
                    <a:solidFill>
                      <a:srgbClr val="F8F5EC"/>
                    </a:solidFill>
                  </a:tcPr>
                </a:tc>
                <a:extLst>
                  <a:ext uri="{0D108BD9-81ED-4DB2-BD59-A6C34878D82A}">
                    <a16:rowId xmlns:a16="http://schemas.microsoft.com/office/drawing/2014/main" val="1389786110"/>
                  </a:ext>
                </a:extLst>
              </a:tr>
              <a:tr h="736119">
                <a:tc>
                  <a:txBody>
                    <a:bodyPr/>
                    <a:lstStyle/>
                    <a:p>
                      <a:endParaRPr lang="en-US" sz="1000" dirty="0"/>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mj-lt"/>
                        <a:buNone/>
                        <a:tabLst/>
                        <a:defRPr/>
                      </a:pPr>
                      <a:r>
                        <a:rPr kumimoji="0" lang="en-US" sz="900" b="0" i="0" u="none" strike="noStrike" kern="1200" cap="none" spc="0" normalizeH="0" baseline="0" noProof="0" dirty="0">
                          <a:ln>
                            <a:noFill/>
                          </a:ln>
                          <a:solidFill>
                            <a:srgbClr val="4B4D4F"/>
                          </a:solidFill>
                          <a:effectLst/>
                          <a:uLnTx/>
                          <a:uFillTx/>
                          <a:latin typeface="+mn-lt"/>
                          <a:ea typeface="+mn-ea"/>
                          <a:cs typeface="+mn-cs"/>
                        </a:rPr>
                        <a:t>Home Delivery Pharmacy, </a:t>
                      </a:r>
                      <a:r>
                        <a:rPr kumimoji="0" lang="en-US" sz="900" b="0" i="0" u="none" strike="noStrike" kern="1200" cap="none" spc="0" normalizeH="0" baseline="0" noProof="0" dirty="0" err="1">
                          <a:ln>
                            <a:noFill/>
                          </a:ln>
                          <a:solidFill>
                            <a:srgbClr val="4B4D4F"/>
                          </a:solidFill>
                          <a:effectLst/>
                          <a:uLnTx/>
                          <a:uFillTx/>
                          <a:latin typeface="+mn-lt"/>
                          <a:ea typeface="+mn-ea"/>
                          <a:cs typeface="+mn-cs"/>
                        </a:rPr>
                        <a:t>Accredo</a:t>
                      </a:r>
                      <a:r>
                        <a:rPr kumimoji="0" lang="en-US" sz="900" b="0" i="0" u="none" strike="noStrike" kern="1200" cap="none" spc="0" normalizeH="0" baseline="0" noProof="0" dirty="0">
                          <a:ln>
                            <a:noFill/>
                          </a:ln>
                          <a:solidFill>
                            <a:srgbClr val="4B4D4F"/>
                          </a:solidFill>
                          <a:effectLst/>
                          <a:uLnTx/>
                          <a:uFillTx/>
                          <a:latin typeface="+mn-lt"/>
                          <a:ea typeface="+mn-ea"/>
                          <a:cs typeface="+mn-cs"/>
                        </a:rPr>
                        <a:t> Specialty Pharmacy, Freedom Fertility Pharmacy, </a:t>
                      </a:r>
                      <a:r>
                        <a:rPr kumimoji="0" lang="en-US" sz="900" b="0" i="0" u="none" strike="noStrike" kern="1200" cap="none" spc="0" normalizeH="0" baseline="0" noProof="0" dirty="0" err="1">
                          <a:ln>
                            <a:noFill/>
                          </a:ln>
                          <a:solidFill>
                            <a:srgbClr val="4B4D4F"/>
                          </a:solidFill>
                          <a:effectLst/>
                          <a:uLnTx/>
                          <a:uFillTx/>
                          <a:latin typeface="+mn-lt"/>
                          <a:ea typeface="+mn-ea"/>
                          <a:cs typeface="+mn-cs"/>
                        </a:rPr>
                        <a:t>CuraScript</a:t>
                      </a:r>
                      <a:r>
                        <a:rPr kumimoji="0" lang="en-US" sz="900" b="0" i="0" u="none" strike="noStrike" kern="1200" cap="none" spc="0" normalizeH="0" baseline="0" noProof="0" dirty="0">
                          <a:ln>
                            <a:noFill/>
                          </a:ln>
                          <a:solidFill>
                            <a:srgbClr val="4B4D4F"/>
                          </a:solidFill>
                          <a:effectLst/>
                          <a:uLnTx/>
                          <a:uFillTx/>
                          <a:latin typeface="+mn-lt"/>
                          <a:ea typeface="+mn-ea"/>
                          <a:cs typeface="+mn-cs"/>
                        </a:rPr>
                        <a:t> Specialty Distribution to providers &amp; </a:t>
                      </a:r>
                      <a:r>
                        <a:rPr kumimoji="0" lang="en-US" sz="900" b="0" i="0" u="none" strike="noStrike" kern="1200" cap="none" spc="0" normalizeH="0" baseline="0" noProof="0" dirty="0" err="1">
                          <a:ln>
                            <a:noFill/>
                          </a:ln>
                          <a:solidFill>
                            <a:srgbClr val="4B4D4F"/>
                          </a:solidFill>
                          <a:effectLst/>
                          <a:uLnTx/>
                          <a:uFillTx/>
                          <a:latin typeface="+mn-lt"/>
                          <a:ea typeface="+mn-ea"/>
                          <a:cs typeface="+mn-cs"/>
                        </a:rPr>
                        <a:t>InsideRx</a:t>
                      </a:r>
                      <a:r>
                        <a:rPr kumimoji="0" lang="en-US" sz="900" b="0" i="0" u="none" strike="noStrike" kern="1200" cap="none" spc="0" normalizeH="0" baseline="0" noProof="0" dirty="0">
                          <a:ln>
                            <a:noFill/>
                          </a:ln>
                          <a:solidFill>
                            <a:srgbClr val="4B4D4F"/>
                          </a:solidFill>
                          <a:effectLst/>
                          <a:uLnTx/>
                          <a:uFillTx/>
                          <a:latin typeface="+mn-lt"/>
                          <a:ea typeface="+mn-ea"/>
                          <a:cs typeface="+mn-cs"/>
                        </a:rPr>
                        <a:t> consumer discount services </a:t>
                      </a:r>
                    </a:p>
                  </a:txBody>
                  <a:tcPr marT="91440" marB="91440"/>
                </a:tc>
                <a:tc>
                  <a:txBody>
                    <a:bodyPr/>
                    <a:lstStyle/>
                    <a:p>
                      <a:r>
                        <a:rPr lang="en-US" sz="900" kern="1200" dirty="0">
                          <a:solidFill>
                            <a:schemeClr val="tx1"/>
                          </a:solidFill>
                          <a:effectLst/>
                          <a:latin typeface="+mn-lt"/>
                          <a:ea typeface="+mn-ea"/>
                          <a:cs typeface="+mn-cs"/>
                        </a:rPr>
                        <a:t>Home Delivery, Specialty Pharmacy, Infusion Pharmacy, Optum Frontier Therapies &amp; Genoa Behavioral Health Pharmacy</a:t>
                      </a:r>
                    </a:p>
                  </a:txBody>
                  <a:tcPr marT="91440" marB="91440"/>
                </a:tc>
                <a:extLst>
                  <a:ext uri="{0D108BD9-81ED-4DB2-BD59-A6C34878D82A}">
                    <a16:rowId xmlns:a16="http://schemas.microsoft.com/office/drawing/2014/main" val="1958379933"/>
                  </a:ext>
                </a:extLst>
              </a:tr>
              <a:tr h="0">
                <a:tc>
                  <a:txBody>
                    <a:bodyPr/>
                    <a:lstStyle/>
                    <a:p>
                      <a:r>
                        <a:rPr lang="en-US" sz="1000" b="1" dirty="0">
                          <a:solidFill>
                            <a:schemeClr val="accent6"/>
                          </a:solidFill>
                        </a:rPr>
                        <a:t>Adherence Programs</a:t>
                      </a:r>
                    </a:p>
                  </a:txBody>
                  <a:tcPr marT="91440" marB="91440">
                    <a:solidFill>
                      <a:srgbClr val="F8F5EC"/>
                    </a:solidFill>
                  </a:tcPr>
                </a:tc>
                <a:tc>
                  <a:txBody>
                    <a:bodyPr/>
                    <a:lstStyle/>
                    <a:p>
                      <a:pPr marL="0" lvl="0" indent="0" algn="ctr" defTabSz="914400" rtl="0" eaLnBrk="1" fontAlgn="ctr" latinLnBrk="0" hangingPunct="1">
                        <a:buSzPct val="150000"/>
                        <a:buFont typeface="+mj-lt"/>
                        <a:buNone/>
                      </a:pPr>
                      <a:endParaRPr lang="en-US" sz="1000"/>
                    </a:p>
                  </a:txBody>
                  <a:tcPr marT="91440" marB="91440">
                    <a:solidFill>
                      <a:srgbClr val="F8F5EC"/>
                    </a:solidFill>
                  </a:tcPr>
                </a:tc>
                <a:tc>
                  <a:txBody>
                    <a:bodyPr/>
                    <a:lstStyle/>
                    <a:p>
                      <a:pPr marL="0" lvl="0" indent="0" algn="ctr" defTabSz="914400" rtl="0" eaLnBrk="1" fontAlgn="ctr" latinLnBrk="0" hangingPunct="1">
                        <a:buSzPct val="150000"/>
                        <a:buFont typeface="+mj-lt"/>
                        <a:buBlip>
                          <a:blip r:embed="rId3"/>
                        </a:buBlip>
                      </a:pPr>
                      <a:endParaRPr lang="en-US" sz="1000" dirty="0"/>
                    </a:p>
                  </a:txBody>
                  <a:tcPr marT="91440" marB="91440">
                    <a:solidFill>
                      <a:srgbClr val="F8F5EC"/>
                    </a:solidFill>
                  </a:tcPr>
                </a:tc>
                <a:extLst>
                  <a:ext uri="{0D108BD9-81ED-4DB2-BD59-A6C34878D82A}">
                    <a16:rowId xmlns:a16="http://schemas.microsoft.com/office/drawing/2014/main" val="401547395"/>
                  </a:ext>
                </a:extLst>
              </a:tr>
              <a:tr h="736119">
                <a:tc>
                  <a:txBody>
                    <a:bodyPr/>
                    <a:lstStyle/>
                    <a:p>
                      <a:endParaRPr lang="en-US" sz="1000" dirty="0"/>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Arial" panose="020B0604020202020204" pitchFamily="34" charset="0"/>
                        <a:buNone/>
                        <a:tabLst/>
                        <a:defRPr/>
                      </a:pPr>
                      <a:r>
                        <a:rPr kumimoji="0" lang="en-US" sz="900" b="0" i="0" u="none" strike="noStrike" kern="1200" cap="none" spc="0" normalizeH="0" baseline="0" noProof="0" dirty="0">
                          <a:ln>
                            <a:noFill/>
                          </a:ln>
                          <a:solidFill>
                            <a:srgbClr val="4B4D4F"/>
                          </a:solidFill>
                          <a:effectLst/>
                          <a:uLnTx/>
                          <a:uFillTx/>
                          <a:latin typeface="+mn-lt"/>
                          <a:ea typeface="+mn-ea"/>
                          <a:cs typeface="+mn-cs"/>
                        </a:rPr>
                        <a:t>Therapeutic Resource Centers – specialized telephonic adherence counseling</a:t>
                      </a:r>
                    </a:p>
                    <a:p>
                      <a:pPr marL="0" marR="0" lvl="0" indent="0" algn="l" defTabSz="914400" rtl="0" eaLnBrk="1" fontAlgn="ctr" latinLnBrk="0" hangingPunct="1">
                        <a:lnSpc>
                          <a:spcPct val="100000"/>
                        </a:lnSpc>
                        <a:spcBef>
                          <a:spcPts val="300"/>
                        </a:spcBef>
                        <a:spcAft>
                          <a:spcPts val="0"/>
                        </a:spcAft>
                        <a:buClrTx/>
                        <a:buSzPct val="150000"/>
                        <a:buFont typeface="Arial" panose="020B0604020202020204" pitchFamily="34" charset="0"/>
                        <a:buNone/>
                        <a:tabLst/>
                        <a:defRPr/>
                      </a:pPr>
                      <a:r>
                        <a:rPr kumimoji="0" lang="en-US" sz="900" b="0" i="0" u="none" strike="noStrike" kern="1200" cap="none" spc="0" normalizeH="0" baseline="0" noProof="0" dirty="0" err="1">
                          <a:ln>
                            <a:noFill/>
                          </a:ln>
                          <a:solidFill>
                            <a:srgbClr val="4B4D4F"/>
                          </a:solidFill>
                          <a:effectLst/>
                          <a:uLnTx/>
                          <a:uFillTx/>
                          <a:latin typeface="+mn-lt"/>
                          <a:ea typeface="+mn-ea"/>
                          <a:cs typeface="+mn-cs"/>
                        </a:rPr>
                        <a:t>ScreenRx</a:t>
                      </a:r>
                      <a:r>
                        <a:rPr kumimoji="0" lang="en-US" sz="900" b="0" i="0" u="none" strike="noStrike" kern="1200" cap="none" spc="0" normalizeH="0" baseline="0" noProof="0" dirty="0">
                          <a:ln>
                            <a:noFill/>
                          </a:ln>
                          <a:solidFill>
                            <a:srgbClr val="4B4D4F"/>
                          </a:solidFill>
                          <a:effectLst/>
                          <a:uLnTx/>
                          <a:uFillTx/>
                          <a:latin typeface="+mn-lt"/>
                          <a:ea typeface="+mn-ea"/>
                          <a:cs typeface="+mn-cs"/>
                        </a:rPr>
                        <a:t> – Adherence predictive modeling</a:t>
                      </a:r>
                    </a:p>
                  </a:txBody>
                  <a:tcPr marT="91440" marB="91440"/>
                </a:tc>
                <a:tc>
                  <a:txBody>
                    <a:bodyPr/>
                    <a:lstStyle/>
                    <a:p>
                      <a:pPr marL="0" marR="0" lvl="0" indent="0" algn="l" defTabSz="640080" rtl="0" eaLnBrk="1" fontAlgn="auto" latinLnBrk="0" hangingPunct="1">
                        <a:lnSpc>
                          <a:spcPct val="100000"/>
                        </a:lnSpc>
                        <a:spcBef>
                          <a:spcPts val="300"/>
                        </a:spcBef>
                        <a:spcAft>
                          <a:spcPts val="0"/>
                        </a:spcAft>
                        <a:buClrTx/>
                        <a:buSzTx/>
                        <a:buFontTx/>
                        <a:buNone/>
                        <a:tabLst/>
                        <a:defRPr/>
                      </a:pPr>
                      <a:r>
                        <a:rPr lang="en-US" sz="900" kern="1200" dirty="0">
                          <a:solidFill>
                            <a:schemeClr val="tx1"/>
                          </a:solidFill>
                          <a:effectLst/>
                          <a:latin typeface="+mn-lt"/>
                          <a:ea typeface="+mn-ea"/>
                          <a:cs typeface="+mn-cs"/>
                        </a:rPr>
                        <a:t>Meds on Track delivers multichannel outreach and engagement with members and providers with a 3:1 ROI in total health care savings</a:t>
                      </a:r>
                    </a:p>
                  </a:txBody>
                  <a:tcPr marT="91440" marB="91440"/>
                </a:tc>
                <a:extLst>
                  <a:ext uri="{0D108BD9-81ED-4DB2-BD59-A6C34878D82A}">
                    <a16:rowId xmlns:a16="http://schemas.microsoft.com/office/drawing/2014/main" val="3557870309"/>
                  </a:ext>
                </a:extLst>
              </a:tr>
              <a:tr h="0">
                <a:tc>
                  <a:txBody>
                    <a:bodyPr/>
                    <a:lstStyle/>
                    <a:p>
                      <a:r>
                        <a:rPr lang="en-US" sz="1000" b="1" dirty="0">
                          <a:solidFill>
                            <a:schemeClr val="accent6"/>
                          </a:solidFill>
                        </a:rPr>
                        <a:t>Condition-Specific Programs</a:t>
                      </a:r>
                    </a:p>
                  </a:txBody>
                  <a:tcPr marT="91440" marB="91440">
                    <a:solidFill>
                      <a:srgbClr val="F8F5EC"/>
                    </a:solidFill>
                  </a:tcPr>
                </a:tc>
                <a:tc>
                  <a:txBody>
                    <a:bodyPr/>
                    <a:lstStyle/>
                    <a:p>
                      <a:pPr marL="0" lvl="0" indent="0" algn="ctr" defTabSz="914400" rtl="0" eaLnBrk="1" fontAlgn="ctr" latinLnBrk="0" hangingPunct="1">
                        <a:buSzPct val="150000"/>
                        <a:buFont typeface="+mj-lt"/>
                        <a:buNone/>
                      </a:pPr>
                      <a:endParaRPr lang="en-US" sz="1000">
                        <a:highlight>
                          <a:srgbClr val="FAF8F2"/>
                        </a:highlight>
                      </a:endParaRPr>
                    </a:p>
                  </a:txBody>
                  <a:tcPr marT="91440" marB="91440">
                    <a:solidFill>
                      <a:srgbClr val="F8F5EC"/>
                    </a:solidFill>
                  </a:tcPr>
                </a:tc>
                <a:tc>
                  <a:txBody>
                    <a:bodyPr/>
                    <a:lstStyle/>
                    <a:p>
                      <a:pPr marL="0" lvl="0" indent="0" algn="ctr" defTabSz="914400" rtl="0" eaLnBrk="1" fontAlgn="ctr" latinLnBrk="0" hangingPunct="1">
                        <a:buSzPct val="150000"/>
                        <a:buFont typeface="+mj-lt"/>
                        <a:buBlip>
                          <a:blip r:embed="rId3"/>
                        </a:buBlip>
                      </a:pPr>
                      <a:endParaRPr lang="en-US" sz="1000" dirty="0">
                        <a:highlight>
                          <a:srgbClr val="FAF8F2"/>
                        </a:highlight>
                      </a:endParaRPr>
                    </a:p>
                  </a:txBody>
                  <a:tcPr marT="91440" marB="91440">
                    <a:solidFill>
                      <a:srgbClr val="F8F5EC"/>
                    </a:solidFill>
                  </a:tcPr>
                </a:tc>
                <a:extLst>
                  <a:ext uri="{0D108BD9-81ED-4DB2-BD59-A6C34878D82A}">
                    <a16:rowId xmlns:a16="http://schemas.microsoft.com/office/drawing/2014/main" val="2014586123"/>
                  </a:ext>
                </a:extLst>
              </a:tr>
              <a:tr h="588895">
                <a:tc>
                  <a:txBody>
                    <a:bodyPr/>
                    <a:lstStyle/>
                    <a:p>
                      <a:endParaRPr lang="en-US" sz="1000"/>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Arial" panose="020B0604020202020204" pitchFamily="34" charset="0"/>
                        <a:buNone/>
                        <a:tabLst/>
                        <a:defRPr/>
                      </a:pPr>
                      <a:r>
                        <a:rPr kumimoji="0" lang="en-US" sz="900" b="0" i="0" u="none" strike="noStrike" kern="1200" cap="none" spc="0" normalizeH="0" baseline="0" noProof="0" dirty="0" err="1">
                          <a:ln>
                            <a:noFill/>
                          </a:ln>
                          <a:solidFill>
                            <a:srgbClr val="4B4D4F"/>
                          </a:solidFill>
                          <a:effectLst/>
                          <a:uLnTx/>
                          <a:uFillTx/>
                          <a:latin typeface="+mn-lt"/>
                          <a:ea typeface="+mn-ea"/>
                          <a:cs typeface="+mn-cs"/>
                        </a:rPr>
                        <a:t>SafeGuardRx</a:t>
                      </a:r>
                      <a:r>
                        <a:rPr kumimoji="0" lang="en-US" sz="900" b="0" i="0" u="none" strike="noStrike" kern="1200" cap="none" spc="0" normalizeH="0" baseline="0" noProof="0" dirty="0">
                          <a:ln>
                            <a:noFill/>
                          </a:ln>
                          <a:solidFill>
                            <a:srgbClr val="4B4D4F"/>
                          </a:solidFill>
                          <a:effectLst/>
                          <a:uLnTx/>
                          <a:uFillTx/>
                          <a:latin typeface="+mn-lt"/>
                          <a:ea typeface="+mn-ea"/>
                          <a:cs typeface="+mn-cs"/>
                        </a:rPr>
                        <a:t> has programs for 11 specialty and chronic conditions</a:t>
                      </a:r>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mj-lt"/>
                        <a:buNone/>
                        <a:tabLst/>
                        <a:defRPr/>
                      </a:pPr>
                      <a:r>
                        <a:rPr lang="en-US" sz="900" dirty="0"/>
                        <a:t>Diabetes Management Program and Specialty Centers of Excellence focus on high-cost chronic disease </a:t>
                      </a:r>
                    </a:p>
                  </a:txBody>
                  <a:tcPr marT="91440" marB="91440"/>
                </a:tc>
                <a:extLst>
                  <a:ext uri="{0D108BD9-81ED-4DB2-BD59-A6C34878D82A}">
                    <a16:rowId xmlns:a16="http://schemas.microsoft.com/office/drawing/2014/main" val="3628154512"/>
                  </a:ext>
                </a:extLst>
              </a:tr>
              <a:tr h="0">
                <a:tc>
                  <a:txBody>
                    <a:bodyPr/>
                    <a:lstStyle/>
                    <a:p>
                      <a:r>
                        <a:rPr lang="en-US" sz="1000" b="1" dirty="0">
                          <a:solidFill>
                            <a:schemeClr val="accent6"/>
                          </a:solidFill>
                        </a:rPr>
                        <a:t>Digital Engagement</a:t>
                      </a:r>
                    </a:p>
                  </a:txBody>
                  <a:tcPr marT="91440" marB="91440">
                    <a:solidFill>
                      <a:srgbClr val="F8F5EC"/>
                    </a:solidFill>
                  </a:tcPr>
                </a:tc>
                <a:tc>
                  <a:txBody>
                    <a:bodyPr/>
                    <a:lstStyle/>
                    <a:p>
                      <a:pPr marL="0" lvl="0" indent="0" algn="ctr" defTabSz="914400" rtl="0" eaLnBrk="1" fontAlgn="ctr" latinLnBrk="0" hangingPunct="1">
                        <a:buSzPct val="150000"/>
                        <a:buFont typeface="+mj-lt"/>
                        <a:buNone/>
                      </a:pPr>
                      <a:endParaRPr lang="en-US" sz="1000"/>
                    </a:p>
                  </a:txBody>
                  <a:tcPr marT="91440" marB="91440">
                    <a:solidFill>
                      <a:srgbClr val="F8F5EC"/>
                    </a:solidFill>
                  </a:tcPr>
                </a:tc>
                <a:tc>
                  <a:txBody>
                    <a:bodyPr/>
                    <a:lstStyle/>
                    <a:p>
                      <a:pPr marL="0" lvl="0" indent="0" algn="ctr" defTabSz="914400" rtl="0" eaLnBrk="1" fontAlgn="ctr" latinLnBrk="0" hangingPunct="1">
                        <a:buSzPct val="150000"/>
                        <a:buFont typeface="+mj-lt"/>
                        <a:buBlip>
                          <a:blip r:embed="rId3"/>
                        </a:buBlip>
                      </a:pPr>
                      <a:endParaRPr lang="en-US" sz="1000" dirty="0"/>
                    </a:p>
                  </a:txBody>
                  <a:tcPr marT="91440" marB="91440">
                    <a:solidFill>
                      <a:srgbClr val="F8F5EC"/>
                    </a:solidFill>
                  </a:tcPr>
                </a:tc>
                <a:extLst>
                  <a:ext uri="{0D108BD9-81ED-4DB2-BD59-A6C34878D82A}">
                    <a16:rowId xmlns:a16="http://schemas.microsoft.com/office/drawing/2014/main" val="2359467589"/>
                  </a:ext>
                </a:extLst>
              </a:tr>
              <a:tr h="461079">
                <a:tc>
                  <a:txBody>
                    <a:bodyPr/>
                    <a:lstStyle/>
                    <a:p>
                      <a:endParaRPr lang="en-US" sz="1000"/>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mj-lt"/>
                        <a:buNone/>
                        <a:tabLst/>
                        <a:defRPr/>
                      </a:pPr>
                      <a:r>
                        <a:rPr kumimoji="0" lang="en-US" sz="900" b="0" i="0" u="none" strike="noStrike" kern="1200" cap="none" spc="0" normalizeH="0" baseline="0" noProof="0" dirty="0">
                          <a:ln>
                            <a:noFill/>
                          </a:ln>
                          <a:solidFill>
                            <a:srgbClr val="4B4D4F"/>
                          </a:solidFill>
                          <a:effectLst/>
                          <a:uLnTx/>
                          <a:uFillTx/>
                          <a:latin typeface="+mn-lt"/>
                          <a:ea typeface="+mn-ea"/>
                          <a:cs typeface="+mn-cs"/>
                        </a:rPr>
                        <a:t>Manage </a:t>
                      </a:r>
                      <a:r>
                        <a:rPr kumimoji="0" lang="en-US" sz="900" b="0" i="0" u="none" strike="noStrike" kern="1200" cap="none" spc="0" normalizeH="0" baseline="0" noProof="0" dirty="0" err="1">
                          <a:ln>
                            <a:noFill/>
                          </a:ln>
                          <a:solidFill>
                            <a:srgbClr val="4B4D4F"/>
                          </a:solidFill>
                          <a:effectLst/>
                          <a:uLnTx/>
                          <a:uFillTx/>
                          <a:latin typeface="+mn-lt"/>
                          <a:ea typeface="+mn-ea"/>
                          <a:cs typeface="+mn-cs"/>
                        </a:rPr>
                        <a:t>Rxs</a:t>
                      </a:r>
                      <a:r>
                        <a:rPr kumimoji="0" lang="en-US" sz="900" b="0" i="0" u="none" strike="noStrike" kern="1200" cap="none" spc="0" normalizeH="0" baseline="0" noProof="0" dirty="0">
                          <a:ln>
                            <a:noFill/>
                          </a:ln>
                          <a:solidFill>
                            <a:srgbClr val="4B4D4F"/>
                          </a:solidFill>
                          <a:effectLst/>
                          <a:uLnTx/>
                          <a:uFillTx/>
                          <a:latin typeface="+mn-lt"/>
                          <a:ea typeface="+mn-ea"/>
                          <a:cs typeface="+mn-cs"/>
                        </a:rPr>
                        <a:t> on Express Scripts Pharmacy or </a:t>
                      </a:r>
                      <a:r>
                        <a:rPr kumimoji="0" lang="en-US" sz="900" b="0" i="0" u="none" strike="noStrike" kern="1200" cap="none" spc="0" normalizeH="0" baseline="0" noProof="0" dirty="0" err="1">
                          <a:ln>
                            <a:noFill/>
                          </a:ln>
                          <a:solidFill>
                            <a:srgbClr val="4B4D4F"/>
                          </a:solidFill>
                          <a:effectLst/>
                          <a:uLnTx/>
                          <a:uFillTx/>
                          <a:latin typeface="+mn-lt"/>
                          <a:ea typeface="+mn-ea"/>
                          <a:cs typeface="+mn-cs"/>
                        </a:rPr>
                        <a:t>Accredo</a:t>
                      </a:r>
                      <a:r>
                        <a:rPr kumimoji="0" lang="en-US" sz="900" b="0" i="0" u="none" strike="noStrike" kern="1200" cap="none" spc="0" normalizeH="0" baseline="0" noProof="0" dirty="0">
                          <a:ln>
                            <a:noFill/>
                          </a:ln>
                          <a:solidFill>
                            <a:srgbClr val="4B4D4F"/>
                          </a:solidFill>
                          <a:effectLst/>
                          <a:uLnTx/>
                          <a:uFillTx/>
                          <a:latin typeface="+mn-lt"/>
                          <a:ea typeface="+mn-ea"/>
                          <a:cs typeface="+mn-cs"/>
                        </a:rPr>
                        <a:t> apps, text alerts for </a:t>
                      </a:r>
                      <a:r>
                        <a:rPr kumimoji="0" lang="en-US" sz="900" b="0" i="0" u="none" strike="noStrike" kern="1200" cap="none" spc="0" normalizeH="0" baseline="0" noProof="0" dirty="0" err="1">
                          <a:ln>
                            <a:noFill/>
                          </a:ln>
                          <a:solidFill>
                            <a:srgbClr val="4B4D4F"/>
                          </a:solidFill>
                          <a:effectLst/>
                          <a:uLnTx/>
                          <a:uFillTx/>
                          <a:latin typeface="+mn-lt"/>
                          <a:ea typeface="+mn-ea"/>
                          <a:cs typeface="+mn-cs"/>
                        </a:rPr>
                        <a:t>Accredo</a:t>
                      </a:r>
                      <a:endParaRPr kumimoji="0" lang="en-US" sz="900" b="0" i="0" u="none" strike="noStrike" kern="1200" cap="none" spc="0" normalizeH="0" baseline="0" noProof="0" dirty="0">
                        <a:ln>
                          <a:noFill/>
                        </a:ln>
                        <a:solidFill>
                          <a:srgbClr val="4B4D4F"/>
                        </a:solidFill>
                        <a:effectLst/>
                        <a:uLnTx/>
                        <a:uFillTx/>
                        <a:latin typeface="+mn-lt"/>
                        <a:ea typeface="+mn-ea"/>
                        <a:cs typeface="+mn-cs"/>
                      </a:endParaRPr>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mj-lt"/>
                        <a:buNone/>
                        <a:tabLst/>
                        <a:defRPr/>
                      </a:pPr>
                      <a:r>
                        <a:rPr lang="en-US" sz="900" dirty="0"/>
                        <a:t>Optum Rx specialty app offers refills on specialty medications and video consults with pharmacists, Optum Rx member app is also available</a:t>
                      </a:r>
                    </a:p>
                  </a:txBody>
                  <a:tcPr marT="91440" marB="91440"/>
                </a:tc>
                <a:extLst>
                  <a:ext uri="{0D108BD9-81ED-4DB2-BD59-A6C34878D82A}">
                    <a16:rowId xmlns:a16="http://schemas.microsoft.com/office/drawing/2014/main" val="1637933793"/>
                  </a:ext>
                </a:extLst>
              </a:tr>
              <a:tr h="0">
                <a:tc>
                  <a:txBody>
                    <a:bodyPr/>
                    <a:lstStyle/>
                    <a:p>
                      <a:r>
                        <a:rPr lang="en-US" sz="1000" b="1" dirty="0">
                          <a:solidFill>
                            <a:schemeClr val="accent6"/>
                          </a:solidFill>
                        </a:rPr>
                        <a:t>Trend Management</a:t>
                      </a:r>
                    </a:p>
                  </a:txBody>
                  <a:tcPr marT="91440" marB="91440">
                    <a:solidFill>
                      <a:srgbClr val="F8F5EC"/>
                    </a:solidFill>
                  </a:tcPr>
                </a:tc>
                <a:tc>
                  <a:txBody>
                    <a:bodyPr/>
                    <a:lstStyle/>
                    <a:p>
                      <a:pPr marL="0" lvl="0" indent="0" algn="ctr" defTabSz="914400" rtl="0" eaLnBrk="1" fontAlgn="ctr" latinLnBrk="0" hangingPunct="1">
                        <a:buSzPct val="150000"/>
                        <a:buFont typeface="+mj-lt"/>
                        <a:buNone/>
                      </a:pPr>
                      <a:endParaRPr lang="en-US" sz="1000"/>
                    </a:p>
                  </a:txBody>
                  <a:tcPr marT="91440" marB="91440">
                    <a:solidFill>
                      <a:srgbClr val="F8F5EC"/>
                    </a:solidFill>
                  </a:tcPr>
                </a:tc>
                <a:tc>
                  <a:txBody>
                    <a:bodyPr/>
                    <a:lstStyle/>
                    <a:p>
                      <a:pPr marL="0" lvl="0" indent="0" algn="ctr" defTabSz="914400" rtl="0" eaLnBrk="1" fontAlgn="ctr" latinLnBrk="0" hangingPunct="1">
                        <a:buSzPct val="150000"/>
                        <a:buFont typeface="+mj-lt"/>
                        <a:buBlip>
                          <a:blip r:embed="rId3"/>
                        </a:buBlip>
                      </a:pPr>
                      <a:endParaRPr lang="en-US" sz="1000" dirty="0"/>
                    </a:p>
                  </a:txBody>
                  <a:tcPr marT="91440" marB="91440">
                    <a:solidFill>
                      <a:srgbClr val="F8F5EC"/>
                    </a:solidFill>
                  </a:tcPr>
                </a:tc>
                <a:extLst>
                  <a:ext uri="{0D108BD9-81ED-4DB2-BD59-A6C34878D82A}">
                    <a16:rowId xmlns:a16="http://schemas.microsoft.com/office/drawing/2014/main" val="458393599"/>
                  </a:ext>
                </a:extLst>
              </a:tr>
              <a:tr h="588895">
                <a:tc>
                  <a:txBody>
                    <a:bodyPr/>
                    <a:lstStyle/>
                    <a:p>
                      <a:endParaRPr lang="en-US" sz="1000"/>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mj-lt"/>
                        <a:buNone/>
                        <a:tabLst/>
                        <a:defRPr/>
                      </a:pPr>
                      <a:r>
                        <a:rPr kumimoji="0" lang="en-US" sz="900" b="0" i="0" u="none" strike="noStrike" kern="1200" cap="none" spc="0" normalizeH="0" baseline="0" noProof="0" dirty="0">
                          <a:ln>
                            <a:noFill/>
                          </a:ln>
                          <a:solidFill>
                            <a:srgbClr val="4B4D4F"/>
                          </a:solidFill>
                          <a:effectLst/>
                          <a:uLnTx/>
                          <a:uFillTx/>
                          <a:latin typeface="+mn-lt"/>
                          <a:ea typeface="+mn-ea"/>
                          <a:cs typeface="+mn-cs"/>
                        </a:rPr>
                        <a:t>Multiple programs that target high-cost conditions and drugs.  No recent drug trend report to support effectiveness </a:t>
                      </a:r>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mj-lt"/>
                        <a:buNone/>
                        <a:tabLst/>
                        <a:defRPr/>
                      </a:pPr>
                      <a:r>
                        <a:rPr lang="en-US" sz="1000" dirty="0"/>
                        <a:t>$23 PMPM highly managed client savings. $13.07 PMPM savings for PA, $3.38 PMPM savings for Step Therapy, $6.29 PMPM savings for Quantity Limits </a:t>
                      </a:r>
                    </a:p>
                  </a:txBody>
                  <a:tcPr marT="91440" marB="91440"/>
                </a:tc>
                <a:extLst>
                  <a:ext uri="{0D108BD9-81ED-4DB2-BD59-A6C34878D82A}">
                    <a16:rowId xmlns:a16="http://schemas.microsoft.com/office/drawing/2014/main" val="3432086906"/>
                  </a:ext>
                </a:extLst>
              </a:tr>
              <a:tr h="0">
                <a:tc>
                  <a:txBody>
                    <a:bodyPr/>
                    <a:lstStyle/>
                    <a:p>
                      <a:r>
                        <a:rPr lang="en-US" sz="1000" b="1" dirty="0">
                          <a:solidFill>
                            <a:schemeClr val="accent6"/>
                          </a:solidFill>
                        </a:rPr>
                        <a:t>Member Savings</a:t>
                      </a:r>
                    </a:p>
                  </a:txBody>
                  <a:tcPr marT="91440" marB="91440">
                    <a:solidFill>
                      <a:srgbClr val="F8F5EC"/>
                    </a:solidFill>
                  </a:tcPr>
                </a:tc>
                <a:tc>
                  <a:txBody>
                    <a:bodyPr/>
                    <a:lstStyle/>
                    <a:p>
                      <a:pPr marL="0" lvl="0" indent="0" algn="ctr" defTabSz="914400" rtl="0" eaLnBrk="1" fontAlgn="ctr" latinLnBrk="0" hangingPunct="1">
                        <a:buSzPct val="150000"/>
                        <a:buFont typeface="+mj-lt"/>
                        <a:buNone/>
                      </a:pPr>
                      <a:endParaRPr lang="en-US" sz="1000">
                        <a:highlight>
                          <a:srgbClr val="FAF8F2"/>
                        </a:highlight>
                      </a:endParaRPr>
                    </a:p>
                  </a:txBody>
                  <a:tcPr marT="91440" marB="91440">
                    <a:solidFill>
                      <a:srgbClr val="F8F5EC"/>
                    </a:solidFill>
                  </a:tcPr>
                </a:tc>
                <a:tc>
                  <a:txBody>
                    <a:bodyPr/>
                    <a:lstStyle/>
                    <a:p>
                      <a:pPr marL="0" lvl="0" indent="0" algn="ctr" defTabSz="914400" rtl="0" eaLnBrk="1" fontAlgn="ctr" latinLnBrk="0" hangingPunct="1">
                        <a:buSzPct val="150000"/>
                        <a:buFont typeface="+mj-lt"/>
                        <a:buBlip>
                          <a:blip r:embed="rId3"/>
                        </a:buBlip>
                      </a:pPr>
                      <a:endParaRPr lang="en-US" sz="1000" dirty="0">
                        <a:highlight>
                          <a:srgbClr val="FAF8F2"/>
                        </a:highlight>
                      </a:endParaRPr>
                    </a:p>
                  </a:txBody>
                  <a:tcPr marT="91440" marB="91440">
                    <a:solidFill>
                      <a:srgbClr val="F8F5EC"/>
                    </a:solidFill>
                  </a:tcPr>
                </a:tc>
                <a:extLst>
                  <a:ext uri="{0D108BD9-81ED-4DB2-BD59-A6C34878D82A}">
                    <a16:rowId xmlns:a16="http://schemas.microsoft.com/office/drawing/2014/main" val="221892748"/>
                  </a:ext>
                </a:extLst>
              </a:tr>
              <a:tr h="486735">
                <a:tc>
                  <a:txBody>
                    <a:bodyPr/>
                    <a:lstStyle/>
                    <a:p>
                      <a:endParaRPr lang="en-US" sz="1000" dirty="0"/>
                    </a:p>
                  </a:txBody>
                  <a:tcPr marT="91440" marB="91440"/>
                </a:tc>
                <a:tc>
                  <a:txBody>
                    <a:bodyPr/>
                    <a:lstStyle/>
                    <a:p>
                      <a:pPr marL="0" lvl="0" indent="0" algn="l" defTabSz="914400" rtl="0" eaLnBrk="1" fontAlgn="ctr" latinLnBrk="0" hangingPunct="1">
                        <a:buSzPct val="150000"/>
                        <a:buFont typeface="+mj-lt"/>
                        <a:buNone/>
                      </a:pPr>
                      <a:r>
                        <a:rPr lang="en-US" sz="900" dirty="0"/>
                        <a:t>Copay assistance program with caps $5 for generics, $25 for preferred brand drugs, and $45 for preferred specialty brand drugs.</a:t>
                      </a:r>
                    </a:p>
                  </a:txBody>
                  <a:tcPr marT="91440" marB="91440"/>
                </a:tc>
                <a:tc>
                  <a:txBody>
                    <a:bodyPr/>
                    <a:lstStyle/>
                    <a:p>
                      <a:pPr marL="0" marR="0" lvl="0" indent="0" algn="l" defTabSz="914400" rtl="0" eaLnBrk="1" fontAlgn="ctr" latinLnBrk="0" hangingPunct="1">
                        <a:lnSpc>
                          <a:spcPct val="100000"/>
                        </a:lnSpc>
                        <a:spcBef>
                          <a:spcPts val="300"/>
                        </a:spcBef>
                        <a:spcAft>
                          <a:spcPts val="0"/>
                        </a:spcAft>
                        <a:buClrTx/>
                        <a:buSzPct val="150000"/>
                        <a:buFont typeface="+mj-lt"/>
                        <a:buNone/>
                        <a:tabLst/>
                        <a:defRPr/>
                      </a:pPr>
                      <a:r>
                        <a:rPr lang="en-US" sz="900" dirty="0"/>
                        <a:t>$30M in member savings with Price Edge in 2023. Proactive Savings Alerts are available on the app with $31 average savings per member</a:t>
                      </a:r>
                    </a:p>
                  </a:txBody>
                  <a:tcPr marT="91440" marB="91440"/>
                </a:tc>
                <a:extLst>
                  <a:ext uri="{0D108BD9-81ED-4DB2-BD59-A6C34878D82A}">
                    <a16:rowId xmlns:a16="http://schemas.microsoft.com/office/drawing/2014/main" val="198135354"/>
                  </a:ext>
                </a:extLst>
              </a:tr>
            </a:tbl>
          </a:graphicData>
        </a:graphic>
      </p:graphicFrame>
      <p:grpSp>
        <p:nvGrpSpPr>
          <p:cNvPr id="15" name="Group 14">
            <a:extLst>
              <a:ext uri="{FF2B5EF4-FFF2-40B4-BE49-F238E27FC236}">
                <a16:creationId xmlns:a16="http://schemas.microsoft.com/office/drawing/2014/main" id="{57242511-810D-8386-5D34-E778729C0E9A}"/>
              </a:ext>
            </a:extLst>
          </p:cNvPr>
          <p:cNvGrpSpPr/>
          <p:nvPr/>
        </p:nvGrpSpPr>
        <p:grpSpPr bwMode="gray">
          <a:xfrm>
            <a:off x="3334513" y="5726500"/>
            <a:ext cx="228600" cy="228600"/>
            <a:chOff x="5532574" y="6162439"/>
            <a:chExt cx="996039" cy="996042"/>
          </a:xfrm>
        </p:grpSpPr>
        <p:sp>
          <p:nvSpPr>
            <p:cNvPr id="16" name="Oval 15">
              <a:extLst>
                <a:ext uri="{FF2B5EF4-FFF2-40B4-BE49-F238E27FC236}">
                  <a16:creationId xmlns:a16="http://schemas.microsoft.com/office/drawing/2014/main" id="{6FD17968-CABB-D742-D9B5-57C9F7175869}"/>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17" name="Oval 59">
              <a:extLst>
                <a:ext uri="{FF2B5EF4-FFF2-40B4-BE49-F238E27FC236}">
                  <a16:creationId xmlns:a16="http://schemas.microsoft.com/office/drawing/2014/main" id="{8DFEACBE-532D-90E5-5506-1E91ABFC7EDF}"/>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sp>
        <p:nvSpPr>
          <p:cNvPr id="5" name="Text Placeholder 4">
            <a:extLst>
              <a:ext uri="{FF2B5EF4-FFF2-40B4-BE49-F238E27FC236}">
                <a16:creationId xmlns:a16="http://schemas.microsoft.com/office/drawing/2014/main" id="{264DEDF5-6178-3DA5-3237-3844465A56A4}"/>
              </a:ext>
            </a:extLst>
          </p:cNvPr>
          <p:cNvSpPr>
            <a:spLocks noGrp="1"/>
          </p:cNvSpPr>
          <p:nvPr>
            <p:ph type="body" sz="quarter" idx="30"/>
          </p:nvPr>
        </p:nvSpPr>
        <p:spPr>
          <a:xfrm>
            <a:off x="4643601" y="9280309"/>
            <a:ext cx="2752344" cy="107722"/>
          </a:xfrm>
        </p:spPr>
        <p:txBody>
          <a:bodyPr/>
          <a:lstStyle/>
          <a:p>
            <a:r>
              <a:rPr lang="en-US"/>
              <a:t>SOURCES</a:t>
            </a:r>
            <a:r>
              <a:rPr lang="en-US">
                <a:hlinkClick r:id="rId4"/>
              </a:rPr>
              <a:t>)</a:t>
            </a:r>
            <a:endParaRPr lang="en-US"/>
          </a:p>
        </p:txBody>
      </p:sp>
      <p:sp>
        <p:nvSpPr>
          <p:cNvPr id="39" name="TextBox 38">
            <a:extLst>
              <a:ext uri="{FF2B5EF4-FFF2-40B4-BE49-F238E27FC236}">
                <a16:creationId xmlns:a16="http://schemas.microsoft.com/office/drawing/2014/main" id="{A1CBAD18-EC40-74F1-E083-7CD47A870E5E}"/>
              </a:ext>
            </a:extLst>
          </p:cNvPr>
          <p:cNvSpPr txBox="1"/>
          <p:nvPr/>
        </p:nvSpPr>
        <p:spPr bwMode="gray">
          <a:xfrm>
            <a:off x="6314049" y="9706144"/>
            <a:ext cx="690184" cy="138499"/>
          </a:xfrm>
          <a:prstGeom prst="rect">
            <a:avLst/>
          </a:prstGeom>
          <a:solidFill>
            <a:schemeClr val="bg1"/>
          </a:solidFill>
        </p:spPr>
        <p:txBody>
          <a:bodyPr vert="horz" wrap="square" lIns="0" tIns="0" rIns="0" bIns="0" rtlCol="0">
            <a:spAutoFit/>
          </a:bodyPr>
          <a:lstStyle/>
          <a:p>
            <a:pPr algn="l">
              <a:spcBef>
                <a:spcPts val="600"/>
              </a:spcBef>
            </a:pPr>
            <a:endParaRPr lang="en-US" sz="900"/>
          </a:p>
        </p:txBody>
      </p:sp>
      <p:sp>
        <p:nvSpPr>
          <p:cNvPr id="41" name="TextBox 40">
            <a:extLst>
              <a:ext uri="{FF2B5EF4-FFF2-40B4-BE49-F238E27FC236}">
                <a16:creationId xmlns:a16="http://schemas.microsoft.com/office/drawing/2014/main" id="{0C445E77-5F5F-DEA3-8B16-441C7CB85133}"/>
              </a:ext>
            </a:extLst>
          </p:cNvPr>
          <p:cNvSpPr txBox="1"/>
          <p:nvPr/>
        </p:nvSpPr>
        <p:spPr bwMode="gray">
          <a:xfrm>
            <a:off x="455423" y="8739104"/>
            <a:ext cx="2997276" cy="666849"/>
          </a:xfrm>
          <a:prstGeom prst="rect">
            <a:avLst/>
          </a:prstGeom>
          <a:noFill/>
        </p:spPr>
        <p:txBody>
          <a:bodyPr vert="horz" wrap="square" lIns="0" tIns="0" rIns="0" bIns="0" rtlCol="0">
            <a:spAutoFit/>
          </a:bodyPr>
          <a:lstStyle/>
          <a:p>
            <a:pPr algn="l">
              <a:spcAft>
                <a:spcPts val="100"/>
              </a:spcAft>
            </a:pPr>
            <a:r>
              <a:rPr lang="en-US" sz="800" b="1"/>
              <a:t>Exceeds</a:t>
            </a:r>
            <a:r>
              <a:rPr lang="en-US" sz="800"/>
              <a:t> market requirements, superior offering</a:t>
            </a:r>
          </a:p>
          <a:p>
            <a:pPr>
              <a:spcAft>
                <a:spcPts val="100"/>
              </a:spcAft>
            </a:pPr>
            <a:r>
              <a:rPr lang="en-US" sz="800" b="1"/>
              <a:t>Meets</a:t>
            </a:r>
            <a:r>
              <a:rPr lang="en-US" sz="800"/>
              <a:t> market requirements, good offering</a:t>
            </a:r>
          </a:p>
          <a:p>
            <a:pPr>
              <a:spcAft>
                <a:spcPts val="100"/>
              </a:spcAft>
            </a:pPr>
            <a:r>
              <a:rPr lang="en-US" sz="800" b="1"/>
              <a:t>Meets minimum</a:t>
            </a:r>
            <a:r>
              <a:rPr lang="en-US" sz="800"/>
              <a:t> market requirements, par offering</a:t>
            </a:r>
          </a:p>
          <a:p>
            <a:pPr>
              <a:spcAft>
                <a:spcPts val="100"/>
              </a:spcAft>
            </a:pPr>
            <a:r>
              <a:rPr lang="en-US" sz="800" b="1"/>
              <a:t>Offered, </a:t>
            </a:r>
            <a:r>
              <a:rPr lang="en-US" sz="800"/>
              <a:t>limited functionality</a:t>
            </a:r>
          </a:p>
          <a:p>
            <a:pPr>
              <a:spcAft>
                <a:spcPts val="100"/>
              </a:spcAft>
            </a:pPr>
            <a:r>
              <a:rPr lang="en-US" sz="800" b="1"/>
              <a:t>Not offered</a:t>
            </a:r>
            <a:endParaRPr lang="en-US" sz="900"/>
          </a:p>
        </p:txBody>
      </p:sp>
      <p:sp>
        <p:nvSpPr>
          <p:cNvPr id="2" name="Round Same Side Corner Rectangle 1">
            <a:extLst>
              <a:ext uri="{FF2B5EF4-FFF2-40B4-BE49-F238E27FC236}">
                <a16:creationId xmlns:a16="http://schemas.microsoft.com/office/drawing/2014/main" id="{565D5EBF-13EF-7A8D-979E-AB0135512225}"/>
              </a:ext>
            </a:extLst>
          </p:cNvPr>
          <p:cNvSpPr/>
          <p:nvPr/>
        </p:nvSpPr>
        <p:spPr bwMode="gray">
          <a:xfrm>
            <a:off x="297952" y="817199"/>
            <a:ext cx="1875304" cy="302817"/>
          </a:xfrm>
          <a:prstGeom prst="round2SameRect">
            <a:avLst/>
          </a:prstGeom>
          <a:solidFill>
            <a:schemeClr val="accent6"/>
          </a:solidFill>
          <a:ln w="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600"/>
              </a:spcBef>
            </a:pPr>
            <a:r>
              <a:rPr lang="en-US" sz="1200" b="1">
                <a:solidFill>
                  <a:schemeClr val="bg1"/>
                </a:solidFill>
              </a:rPr>
              <a:t>Capability comparison</a:t>
            </a:r>
          </a:p>
        </p:txBody>
      </p:sp>
      <p:grpSp>
        <p:nvGrpSpPr>
          <p:cNvPr id="4" name="Group 3">
            <a:extLst>
              <a:ext uri="{FF2B5EF4-FFF2-40B4-BE49-F238E27FC236}">
                <a16:creationId xmlns:a16="http://schemas.microsoft.com/office/drawing/2014/main" id="{E81E28FF-87B3-5E83-9C63-F86B3567F51A}"/>
              </a:ext>
            </a:extLst>
          </p:cNvPr>
          <p:cNvGrpSpPr/>
          <p:nvPr/>
        </p:nvGrpSpPr>
        <p:grpSpPr bwMode="gray">
          <a:xfrm>
            <a:off x="6043157" y="2668528"/>
            <a:ext cx="228600" cy="228600"/>
            <a:chOff x="5532570" y="6162439"/>
            <a:chExt cx="996039" cy="996039"/>
          </a:xfrm>
        </p:grpSpPr>
        <p:sp>
          <p:nvSpPr>
            <p:cNvPr id="8" name="Oval 7">
              <a:extLst>
                <a:ext uri="{FF2B5EF4-FFF2-40B4-BE49-F238E27FC236}">
                  <a16:creationId xmlns:a16="http://schemas.microsoft.com/office/drawing/2014/main" id="{289D3C5B-DD48-1A2D-AD02-553BAF74C5FF}"/>
                </a:ext>
              </a:extLst>
            </p:cNvPr>
            <p:cNvSpPr/>
            <p:nvPr/>
          </p:nvSpPr>
          <p:spPr bwMode="gray">
            <a:xfrm rot="16200000">
              <a:off x="5532570" y="6162439"/>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13" name="Oval 59">
              <a:extLst>
                <a:ext uri="{FF2B5EF4-FFF2-40B4-BE49-F238E27FC236}">
                  <a16:creationId xmlns:a16="http://schemas.microsoft.com/office/drawing/2014/main" id="{C28DB4CF-7B5A-8E9A-522F-3B6584DE6677}"/>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21" name="Group 20">
            <a:extLst>
              <a:ext uri="{FF2B5EF4-FFF2-40B4-BE49-F238E27FC236}">
                <a16:creationId xmlns:a16="http://schemas.microsoft.com/office/drawing/2014/main" id="{B83662F6-183C-2C89-2818-953BC65EBB0B}"/>
              </a:ext>
            </a:extLst>
          </p:cNvPr>
          <p:cNvGrpSpPr/>
          <p:nvPr/>
        </p:nvGrpSpPr>
        <p:grpSpPr bwMode="gray">
          <a:xfrm>
            <a:off x="6066514" y="3719096"/>
            <a:ext cx="228600" cy="228600"/>
            <a:chOff x="5532574" y="6162439"/>
            <a:chExt cx="996039" cy="996042"/>
          </a:xfrm>
        </p:grpSpPr>
        <p:sp>
          <p:nvSpPr>
            <p:cNvPr id="25" name="Oval 24">
              <a:extLst>
                <a:ext uri="{FF2B5EF4-FFF2-40B4-BE49-F238E27FC236}">
                  <a16:creationId xmlns:a16="http://schemas.microsoft.com/office/drawing/2014/main" id="{AD726462-2CE8-C2DF-0C53-A069F4134C90}"/>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29" name="Oval 59">
              <a:extLst>
                <a:ext uri="{FF2B5EF4-FFF2-40B4-BE49-F238E27FC236}">
                  <a16:creationId xmlns:a16="http://schemas.microsoft.com/office/drawing/2014/main" id="{98B8EBD2-4FD2-E3AF-F75E-A44A6A8EBABC}"/>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32" name="Group 31">
            <a:extLst>
              <a:ext uri="{FF2B5EF4-FFF2-40B4-BE49-F238E27FC236}">
                <a16:creationId xmlns:a16="http://schemas.microsoft.com/office/drawing/2014/main" id="{47192920-17B2-7401-1523-0AA121ADB9DB}"/>
              </a:ext>
            </a:extLst>
          </p:cNvPr>
          <p:cNvGrpSpPr/>
          <p:nvPr/>
        </p:nvGrpSpPr>
        <p:grpSpPr bwMode="gray">
          <a:xfrm>
            <a:off x="6043159" y="1578313"/>
            <a:ext cx="228600" cy="228600"/>
            <a:chOff x="5532574" y="6162439"/>
            <a:chExt cx="996039" cy="996042"/>
          </a:xfrm>
        </p:grpSpPr>
        <p:sp>
          <p:nvSpPr>
            <p:cNvPr id="33" name="Oval 32">
              <a:extLst>
                <a:ext uri="{FF2B5EF4-FFF2-40B4-BE49-F238E27FC236}">
                  <a16:creationId xmlns:a16="http://schemas.microsoft.com/office/drawing/2014/main" id="{80312178-F1FE-0B20-B790-8302B02E2385}"/>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34" name="Oval 59">
              <a:extLst>
                <a:ext uri="{FF2B5EF4-FFF2-40B4-BE49-F238E27FC236}">
                  <a16:creationId xmlns:a16="http://schemas.microsoft.com/office/drawing/2014/main" id="{3BE5A9E8-F5B8-4BDB-7AF4-59F3728DAAD9}"/>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44" name="Group 43">
            <a:extLst>
              <a:ext uri="{FF2B5EF4-FFF2-40B4-BE49-F238E27FC236}">
                <a16:creationId xmlns:a16="http://schemas.microsoft.com/office/drawing/2014/main" id="{903B806A-0786-8653-57D5-A5F68FC95362}"/>
              </a:ext>
            </a:extLst>
          </p:cNvPr>
          <p:cNvGrpSpPr/>
          <p:nvPr/>
        </p:nvGrpSpPr>
        <p:grpSpPr bwMode="gray">
          <a:xfrm rot="5400000">
            <a:off x="3326023" y="4640025"/>
            <a:ext cx="245579" cy="228601"/>
            <a:chOff x="4124113" y="6162445"/>
            <a:chExt cx="972307" cy="948609"/>
          </a:xfrm>
        </p:grpSpPr>
        <p:sp>
          <p:nvSpPr>
            <p:cNvPr id="45" name="Oval 44">
              <a:extLst>
                <a:ext uri="{FF2B5EF4-FFF2-40B4-BE49-F238E27FC236}">
                  <a16:creationId xmlns:a16="http://schemas.microsoft.com/office/drawing/2014/main" id="{FDAC7EB1-42DB-BAA4-46E8-E09CFFB9F539}"/>
                </a:ext>
              </a:extLst>
            </p:cNvPr>
            <p:cNvSpPr>
              <a:spLocks noChangeAspect="1"/>
            </p:cNvSpPr>
            <p:nvPr/>
          </p:nvSpPr>
          <p:spPr bwMode="gray">
            <a:xfrm>
              <a:off x="4124113" y="6162445"/>
              <a:ext cx="948603" cy="948605"/>
            </a:xfrm>
            <a:prstGeom prst="ellipse">
              <a:avLst/>
            </a:prstGeom>
            <a:solidFill>
              <a:schemeClr val="bg1"/>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46" name="Oval 59">
              <a:extLst>
                <a:ext uri="{FF2B5EF4-FFF2-40B4-BE49-F238E27FC236}">
                  <a16:creationId xmlns:a16="http://schemas.microsoft.com/office/drawing/2014/main" id="{4D6170D2-DAC1-E060-4F75-D7513397B2F9}"/>
                </a:ext>
              </a:extLst>
            </p:cNvPr>
            <p:cNvSpPr>
              <a:spLocks noChangeAspect="1"/>
            </p:cNvSpPr>
            <p:nvPr/>
          </p:nvSpPr>
          <p:spPr bwMode="gray">
            <a:xfrm>
              <a:off x="4621865" y="6162449"/>
              <a:ext cx="474555" cy="948605"/>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8289" h="996040">
                  <a:moveTo>
                    <a:pt x="2312" y="488495"/>
                  </a:moveTo>
                  <a:cubicBezTo>
                    <a:pt x="2312" y="213446"/>
                    <a:pt x="1445" y="52388"/>
                    <a:pt x="269" y="0"/>
                  </a:cubicBezTo>
                  <a:cubicBezTo>
                    <a:pt x="275318" y="0"/>
                    <a:pt x="498289" y="222971"/>
                    <a:pt x="498289" y="498020"/>
                  </a:cubicBezTo>
                  <a:cubicBezTo>
                    <a:pt x="498289" y="773069"/>
                    <a:pt x="275318" y="996040"/>
                    <a:pt x="269" y="996040"/>
                  </a:cubicBezTo>
                  <a:cubicBezTo>
                    <a:pt x="-936" y="941271"/>
                    <a:pt x="2312" y="763544"/>
                    <a:pt x="2312" y="488495"/>
                  </a:cubicBezTo>
                  <a:close/>
                </a:path>
              </a:pathLst>
            </a:custGeom>
            <a:solidFill>
              <a:schemeClr val="accent6"/>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62" name="Group 61">
            <a:extLst>
              <a:ext uri="{FF2B5EF4-FFF2-40B4-BE49-F238E27FC236}">
                <a16:creationId xmlns:a16="http://schemas.microsoft.com/office/drawing/2014/main" id="{24B117EC-29C3-ECB3-5FE5-5E15104DB47F}"/>
              </a:ext>
            </a:extLst>
          </p:cNvPr>
          <p:cNvGrpSpPr/>
          <p:nvPr/>
        </p:nvGrpSpPr>
        <p:grpSpPr bwMode="gray">
          <a:xfrm rot="5400000">
            <a:off x="317553" y="9026629"/>
            <a:ext cx="84513" cy="84513"/>
            <a:chOff x="4124113" y="6162441"/>
            <a:chExt cx="996041" cy="996041"/>
          </a:xfrm>
        </p:grpSpPr>
        <p:sp>
          <p:nvSpPr>
            <p:cNvPr id="63" name="Oval 62">
              <a:extLst>
                <a:ext uri="{FF2B5EF4-FFF2-40B4-BE49-F238E27FC236}">
                  <a16:creationId xmlns:a16="http://schemas.microsoft.com/office/drawing/2014/main" id="{3DB1741B-C73C-1C45-FB86-665DC5DCC391}"/>
                </a:ext>
              </a:extLst>
            </p:cNvPr>
            <p:cNvSpPr/>
            <p:nvPr/>
          </p:nvSpPr>
          <p:spPr bwMode="gray">
            <a:xfrm>
              <a:off x="4124113" y="6162441"/>
              <a:ext cx="996039" cy="996039"/>
            </a:xfrm>
            <a:prstGeom prst="ellipse">
              <a:avLst/>
            </a:prstGeom>
            <a:solidFill>
              <a:schemeClr val="bg1"/>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64" name="Oval 59">
              <a:extLst>
                <a:ext uri="{FF2B5EF4-FFF2-40B4-BE49-F238E27FC236}">
                  <a16:creationId xmlns:a16="http://schemas.microsoft.com/office/drawing/2014/main" id="{70489A7F-4C52-E2DD-DAAB-6645E39C173D}"/>
                </a:ext>
              </a:extLst>
            </p:cNvPr>
            <p:cNvSpPr/>
            <p:nvPr/>
          </p:nvSpPr>
          <p:spPr bwMode="gray">
            <a:xfrm>
              <a:off x="4621865" y="6162442"/>
              <a:ext cx="498289" cy="99604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8289" h="996040">
                  <a:moveTo>
                    <a:pt x="2312" y="488495"/>
                  </a:moveTo>
                  <a:cubicBezTo>
                    <a:pt x="2312" y="213446"/>
                    <a:pt x="1445" y="52388"/>
                    <a:pt x="269" y="0"/>
                  </a:cubicBezTo>
                  <a:cubicBezTo>
                    <a:pt x="275318" y="0"/>
                    <a:pt x="498289" y="222971"/>
                    <a:pt x="498289" y="498020"/>
                  </a:cubicBezTo>
                  <a:cubicBezTo>
                    <a:pt x="498289" y="773069"/>
                    <a:pt x="275318" y="996040"/>
                    <a:pt x="269" y="996040"/>
                  </a:cubicBezTo>
                  <a:cubicBezTo>
                    <a:pt x="-936" y="941271"/>
                    <a:pt x="2312" y="763544"/>
                    <a:pt x="2312" y="488495"/>
                  </a:cubicBezTo>
                  <a:close/>
                </a:path>
              </a:pathLst>
            </a:custGeom>
            <a:solidFill>
              <a:schemeClr val="accent6"/>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sp>
        <p:nvSpPr>
          <p:cNvPr id="65" name="Oval 64">
            <a:extLst>
              <a:ext uri="{FF2B5EF4-FFF2-40B4-BE49-F238E27FC236}">
                <a16:creationId xmlns:a16="http://schemas.microsoft.com/office/drawing/2014/main" id="{968177EF-A4B5-355C-66B5-D0F8ED57B81E}"/>
              </a:ext>
            </a:extLst>
          </p:cNvPr>
          <p:cNvSpPr/>
          <p:nvPr/>
        </p:nvSpPr>
        <p:spPr bwMode="gray">
          <a:xfrm>
            <a:off x="317553" y="9303518"/>
            <a:ext cx="84513" cy="84513"/>
          </a:xfrm>
          <a:prstGeom prst="ellipse">
            <a:avLst/>
          </a:prstGeom>
          <a:solidFill>
            <a:schemeClr val="bg1"/>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66" name="Oval 65">
            <a:extLst>
              <a:ext uri="{FF2B5EF4-FFF2-40B4-BE49-F238E27FC236}">
                <a16:creationId xmlns:a16="http://schemas.microsoft.com/office/drawing/2014/main" id="{9F03BF71-5A3F-DB91-AEA3-5F12A9C19C7F}"/>
              </a:ext>
            </a:extLst>
          </p:cNvPr>
          <p:cNvSpPr/>
          <p:nvPr/>
        </p:nvSpPr>
        <p:spPr bwMode="gray">
          <a:xfrm>
            <a:off x="317553" y="8760367"/>
            <a:ext cx="84513" cy="84513"/>
          </a:xfrm>
          <a:prstGeom prst="ellipse">
            <a:avLst/>
          </a:prstGeom>
          <a:solidFill>
            <a:schemeClr val="accent6"/>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nvGrpSpPr>
          <p:cNvPr id="67" name="Group 66">
            <a:extLst>
              <a:ext uri="{FF2B5EF4-FFF2-40B4-BE49-F238E27FC236}">
                <a16:creationId xmlns:a16="http://schemas.microsoft.com/office/drawing/2014/main" id="{015BB7F3-E1C9-FD8E-6FD6-82B506B1C35B}"/>
              </a:ext>
            </a:extLst>
          </p:cNvPr>
          <p:cNvGrpSpPr/>
          <p:nvPr/>
        </p:nvGrpSpPr>
        <p:grpSpPr bwMode="gray">
          <a:xfrm>
            <a:off x="316052" y="8897906"/>
            <a:ext cx="84513" cy="84513"/>
            <a:chOff x="5532574" y="6162439"/>
            <a:chExt cx="996039" cy="996042"/>
          </a:xfrm>
        </p:grpSpPr>
        <p:sp>
          <p:nvSpPr>
            <p:cNvPr id="68" name="Oval 67">
              <a:extLst>
                <a:ext uri="{FF2B5EF4-FFF2-40B4-BE49-F238E27FC236}">
                  <a16:creationId xmlns:a16="http://schemas.microsoft.com/office/drawing/2014/main" id="{58A3FC74-39D0-29BE-7A4D-BBA1E0111FC1}"/>
                </a:ext>
              </a:extLst>
            </p:cNvPr>
            <p:cNvSpPr/>
            <p:nvPr/>
          </p:nvSpPr>
          <p:spPr bwMode="gray">
            <a:xfrm rot="16200000">
              <a:off x="5532574" y="6162442"/>
              <a:ext cx="996039" cy="996039"/>
            </a:xfrm>
            <a:prstGeom prst="ellipse">
              <a:avLst/>
            </a:prstGeom>
            <a:solidFill>
              <a:schemeClr val="accent6"/>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69" name="Oval 59">
              <a:extLst>
                <a:ext uri="{FF2B5EF4-FFF2-40B4-BE49-F238E27FC236}">
                  <a16:creationId xmlns:a16="http://schemas.microsoft.com/office/drawing/2014/main" id="{0D92E24B-62E4-C64C-B8EC-E65919AE84CD}"/>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70" name="Group 69">
            <a:extLst>
              <a:ext uri="{FF2B5EF4-FFF2-40B4-BE49-F238E27FC236}">
                <a16:creationId xmlns:a16="http://schemas.microsoft.com/office/drawing/2014/main" id="{1F8DF143-469C-97DB-AF5A-30B7F5AD0902}"/>
              </a:ext>
            </a:extLst>
          </p:cNvPr>
          <p:cNvGrpSpPr/>
          <p:nvPr/>
        </p:nvGrpSpPr>
        <p:grpSpPr bwMode="gray">
          <a:xfrm>
            <a:off x="317553" y="9161529"/>
            <a:ext cx="84513" cy="84513"/>
            <a:chOff x="2454377" y="6162441"/>
            <a:chExt cx="996042" cy="996039"/>
          </a:xfrm>
        </p:grpSpPr>
        <p:sp>
          <p:nvSpPr>
            <p:cNvPr id="71" name="Oval 70">
              <a:extLst>
                <a:ext uri="{FF2B5EF4-FFF2-40B4-BE49-F238E27FC236}">
                  <a16:creationId xmlns:a16="http://schemas.microsoft.com/office/drawing/2014/main" id="{B470CEA1-1A9A-B35B-099A-C2CB1FCDD09D}"/>
                </a:ext>
              </a:extLst>
            </p:cNvPr>
            <p:cNvSpPr/>
            <p:nvPr/>
          </p:nvSpPr>
          <p:spPr bwMode="gray">
            <a:xfrm>
              <a:off x="2454377" y="6162441"/>
              <a:ext cx="996039" cy="996039"/>
            </a:xfrm>
            <a:prstGeom prst="ellipse">
              <a:avLst/>
            </a:prstGeom>
            <a:solidFill>
              <a:schemeClr val="bg1"/>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72" name="Oval 59">
              <a:extLst>
                <a:ext uri="{FF2B5EF4-FFF2-40B4-BE49-F238E27FC236}">
                  <a16:creationId xmlns:a16="http://schemas.microsoft.com/office/drawing/2014/main" id="{C682EC2F-E657-670C-4CD5-EEBF5E3E3192}"/>
                </a:ext>
              </a:extLst>
            </p:cNvPr>
            <p:cNvSpPr/>
            <p:nvPr/>
          </p:nvSpPr>
          <p:spPr bwMode="gray">
            <a:xfrm>
              <a:off x="2952399" y="6162442"/>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accent6"/>
            </a:solidFill>
            <a:ln w="12700"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pic>
        <p:nvPicPr>
          <p:cNvPr id="11" name="Picture 10">
            <a:extLst>
              <a:ext uri="{FF2B5EF4-FFF2-40B4-BE49-F238E27FC236}">
                <a16:creationId xmlns:a16="http://schemas.microsoft.com/office/drawing/2014/main" id="{0F30B205-659A-19BE-35F3-02A37E3ACA55}"/>
              </a:ext>
            </a:extLst>
          </p:cNvPr>
          <p:cNvPicPr>
            <a:picLocks noChangeAspect="1"/>
          </p:cNvPicPr>
          <p:nvPr/>
        </p:nvPicPr>
        <p:blipFill>
          <a:blip r:embed="rId5"/>
          <a:stretch>
            <a:fillRect/>
          </a:stretch>
        </p:blipFill>
        <p:spPr>
          <a:xfrm>
            <a:off x="243773" y="7595"/>
            <a:ext cx="3999855" cy="810782"/>
          </a:xfrm>
          <a:prstGeom prst="rect">
            <a:avLst/>
          </a:prstGeom>
        </p:spPr>
      </p:pic>
      <p:pic>
        <p:nvPicPr>
          <p:cNvPr id="12" name="Picture 11">
            <a:extLst>
              <a:ext uri="{FF2B5EF4-FFF2-40B4-BE49-F238E27FC236}">
                <a16:creationId xmlns:a16="http://schemas.microsoft.com/office/drawing/2014/main" id="{A81B6217-5338-C882-E603-D0203ADC0194}"/>
              </a:ext>
            </a:extLst>
          </p:cNvPr>
          <p:cNvPicPr>
            <a:picLocks noChangeAspect="1"/>
          </p:cNvPicPr>
          <p:nvPr/>
        </p:nvPicPr>
        <p:blipFill>
          <a:blip r:embed="rId5"/>
          <a:stretch>
            <a:fillRect/>
          </a:stretch>
        </p:blipFill>
        <p:spPr>
          <a:xfrm>
            <a:off x="2677122" y="1174443"/>
            <a:ext cx="1570427" cy="318330"/>
          </a:xfrm>
          <a:prstGeom prst="rect">
            <a:avLst/>
          </a:prstGeom>
        </p:spPr>
      </p:pic>
      <p:sp>
        <p:nvSpPr>
          <p:cNvPr id="35" name="Oval 34">
            <a:extLst>
              <a:ext uri="{FF2B5EF4-FFF2-40B4-BE49-F238E27FC236}">
                <a16:creationId xmlns:a16="http://schemas.microsoft.com/office/drawing/2014/main" id="{766073AF-D33D-CEAB-6920-AFFDAA7B81D8}"/>
              </a:ext>
            </a:extLst>
          </p:cNvPr>
          <p:cNvSpPr/>
          <p:nvPr/>
        </p:nvSpPr>
        <p:spPr bwMode="gray">
          <a:xfrm>
            <a:off x="3338393" y="3726963"/>
            <a:ext cx="228600" cy="228600"/>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nvGrpSpPr>
          <p:cNvPr id="36" name="Group 35">
            <a:extLst>
              <a:ext uri="{FF2B5EF4-FFF2-40B4-BE49-F238E27FC236}">
                <a16:creationId xmlns:a16="http://schemas.microsoft.com/office/drawing/2014/main" id="{8DF5E7B9-5A43-7DB9-9F66-7815F36646A4}"/>
              </a:ext>
            </a:extLst>
          </p:cNvPr>
          <p:cNvGrpSpPr/>
          <p:nvPr/>
        </p:nvGrpSpPr>
        <p:grpSpPr bwMode="gray">
          <a:xfrm>
            <a:off x="3338397" y="1575359"/>
            <a:ext cx="228600" cy="228600"/>
            <a:chOff x="5532574" y="6162439"/>
            <a:chExt cx="996039" cy="996042"/>
          </a:xfrm>
        </p:grpSpPr>
        <p:sp>
          <p:nvSpPr>
            <p:cNvPr id="37" name="Oval 36">
              <a:extLst>
                <a:ext uri="{FF2B5EF4-FFF2-40B4-BE49-F238E27FC236}">
                  <a16:creationId xmlns:a16="http://schemas.microsoft.com/office/drawing/2014/main" id="{B8E5898D-A55E-019E-E404-955E9A8390A7}"/>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38" name="Oval 59">
              <a:extLst>
                <a:ext uri="{FF2B5EF4-FFF2-40B4-BE49-F238E27FC236}">
                  <a16:creationId xmlns:a16="http://schemas.microsoft.com/office/drawing/2014/main" id="{CD4DA224-DBDE-4703-D1C4-5DC3566C03B7}"/>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40" name="Group 39">
            <a:extLst>
              <a:ext uri="{FF2B5EF4-FFF2-40B4-BE49-F238E27FC236}">
                <a16:creationId xmlns:a16="http://schemas.microsoft.com/office/drawing/2014/main" id="{0441CC66-8BB4-2082-FBF1-88E6A082675D}"/>
              </a:ext>
            </a:extLst>
          </p:cNvPr>
          <p:cNvGrpSpPr/>
          <p:nvPr/>
        </p:nvGrpSpPr>
        <p:grpSpPr bwMode="gray">
          <a:xfrm>
            <a:off x="3338394" y="2640542"/>
            <a:ext cx="228600" cy="228600"/>
            <a:chOff x="5532574" y="6162439"/>
            <a:chExt cx="996039" cy="996042"/>
          </a:xfrm>
        </p:grpSpPr>
        <p:sp>
          <p:nvSpPr>
            <p:cNvPr id="42" name="Oval 41">
              <a:extLst>
                <a:ext uri="{FF2B5EF4-FFF2-40B4-BE49-F238E27FC236}">
                  <a16:creationId xmlns:a16="http://schemas.microsoft.com/office/drawing/2014/main" id="{4E132C8B-F0DA-E5ED-9F19-F1E92A36FB33}"/>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43" name="Oval 59">
              <a:extLst>
                <a:ext uri="{FF2B5EF4-FFF2-40B4-BE49-F238E27FC236}">
                  <a16:creationId xmlns:a16="http://schemas.microsoft.com/office/drawing/2014/main" id="{8C40249D-4B46-CDF1-4A31-B4CCA7C213E0}"/>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51" name="Group 50">
            <a:extLst>
              <a:ext uri="{FF2B5EF4-FFF2-40B4-BE49-F238E27FC236}">
                <a16:creationId xmlns:a16="http://schemas.microsoft.com/office/drawing/2014/main" id="{DEEF72E4-15BC-1BFD-5E86-3530244B6CE9}"/>
              </a:ext>
            </a:extLst>
          </p:cNvPr>
          <p:cNvGrpSpPr/>
          <p:nvPr/>
        </p:nvGrpSpPr>
        <p:grpSpPr bwMode="gray">
          <a:xfrm>
            <a:off x="3338377" y="6832751"/>
            <a:ext cx="228600" cy="228600"/>
            <a:chOff x="5532574" y="6162439"/>
            <a:chExt cx="996039" cy="996042"/>
          </a:xfrm>
        </p:grpSpPr>
        <p:sp>
          <p:nvSpPr>
            <p:cNvPr id="52" name="Oval 51">
              <a:extLst>
                <a:ext uri="{FF2B5EF4-FFF2-40B4-BE49-F238E27FC236}">
                  <a16:creationId xmlns:a16="http://schemas.microsoft.com/office/drawing/2014/main" id="{35F2992C-AE1F-9BB2-D12D-946750A8BE93}"/>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53" name="Oval 59">
              <a:extLst>
                <a:ext uri="{FF2B5EF4-FFF2-40B4-BE49-F238E27FC236}">
                  <a16:creationId xmlns:a16="http://schemas.microsoft.com/office/drawing/2014/main" id="{672C32AA-5545-2EE5-29B2-39E5D0A8ABE8}"/>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pic>
        <p:nvPicPr>
          <p:cNvPr id="55" name="Picture 54" descr="A close up of a logo&#10;&#10;Description automatically generated">
            <a:extLst>
              <a:ext uri="{FF2B5EF4-FFF2-40B4-BE49-F238E27FC236}">
                <a16:creationId xmlns:a16="http://schemas.microsoft.com/office/drawing/2014/main" id="{B5DA2327-5397-09FC-BE5F-622F61247812}"/>
              </a:ext>
            </a:extLst>
          </p:cNvPr>
          <p:cNvPicPr>
            <a:picLocks noChangeAspect="1"/>
          </p:cNvPicPr>
          <p:nvPr/>
        </p:nvPicPr>
        <p:blipFill>
          <a:blip r:embed="rId6"/>
          <a:stretch>
            <a:fillRect/>
          </a:stretch>
        </p:blipFill>
        <p:spPr>
          <a:xfrm>
            <a:off x="5395599" y="1177094"/>
            <a:ext cx="1570427" cy="307977"/>
          </a:xfrm>
          <a:prstGeom prst="rect">
            <a:avLst/>
          </a:prstGeom>
        </p:spPr>
      </p:pic>
      <p:grpSp>
        <p:nvGrpSpPr>
          <p:cNvPr id="7" name="Group 6">
            <a:extLst>
              <a:ext uri="{FF2B5EF4-FFF2-40B4-BE49-F238E27FC236}">
                <a16:creationId xmlns:a16="http://schemas.microsoft.com/office/drawing/2014/main" id="{527712F3-0A84-FF6B-86E4-FE631E819BAA}"/>
              </a:ext>
            </a:extLst>
          </p:cNvPr>
          <p:cNvGrpSpPr/>
          <p:nvPr/>
        </p:nvGrpSpPr>
        <p:grpSpPr bwMode="gray">
          <a:xfrm>
            <a:off x="6066512" y="4639018"/>
            <a:ext cx="228600" cy="228600"/>
            <a:chOff x="5532574" y="6162439"/>
            <a:chExt cx="996039" cy="996042"/>
          </a:xfrm>
        </p:grpSpPr>
        <p:sp>
          <p:nvSpPr>
            <p:cNvPr id="9" name="Oval 8">
              <a:extLst>
                <a:ext uri="{FF2B5EF4-FFF2-40B4-BE49-F238E27FC236}">
                  <a16:creationId xmlns:a16="http://schemas.microsoft.com/office/drawing/2014/main" id="{727D3E8A-2735-144E-1668-30A0AC90585F}"/>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10" name="Oval 59">
              <a:extLst>
                <a:ext uri="{FF2B5EF4-FFF2-40B4-BE49-F238E27FC236}">
                  <a16:creationId xmlns:a16="http://schemas.microsoft.com/office/drawing/2014/main" id="{0B78EAD4-F1CE-B017-1D08-6A587874ACD4}"/>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14" name="Group 13">
            <a:extLst>
              <a:ext uri="{FF2B5EF4-FFF2-40B4-BE49-F238E27FC236}">
                <a16:creationId xmlns:a16="http://schemas.microsoft.com/office/drawing/2014/main" id="{57ECE54E-F415-E173-7EB3-14366EA22BDA}"/>
              </a:ext>
            </a:extLst>
          </p:cNvPr>
          <p:cNvGrpSpPr/>
          <p:nvPr/>
        </p:nvGrpSpPr>
        <p:grpSpPr bwMode="gray">
          <a:xfrm>
            <a:off x="6062493" y="5716955"/>
            <a:ext cx="228600" cy="228600"/>
            <a:chOff x="5532574" y="6162439"/>
            <a:chExt cx="996039" cy="996042"/>
          </a:xfrm>
        </p:grpSpPr>
        <p:sp>
          <p:nvSpPr>
            <p:cNvPr id="47" name="Oval 46">
              <a:extLst>
                <a:ext uri="{FF2B5EF4-FFF2-40B4-BE49-F238E27FC236}">
                  <a16:creationId xmlns:a16="http://schemas.microsoft.com/office/drawing/2014/main" id="{97D6043A-8311-4D0D-1DCF-623845FB691A}"/>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48" name="Oval 59">
              <a:extLst>
                <a:ext uri="{FF2B5EF4-FFF2-40B4-BE49-F238E27FC236}">
                  <a16:creationId xmlns:a16="http://schemas.microsoft.com/office/drawing/2014/main" id="{2531C69F-AA99-B734-2BC1-1FDBC00A683C}"/>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grpSp>
        <p:nvGrpSpPr>
          <p:cNvPr id="49" name="Group 48">
            <a:extLst>
              <a:ext uri="{FF2B5EF4-FFF2-40B4-BE49-F238E27FC236}">
                <a16:creationId xmlns:a16="http://schemas.microsoft.com/office/drawing/2014/main" id="{5C45D4B2-E93A-2488-8A80-F0789557C72D}"/>
              </a:ext>
            </a:extLst>
          </p:cNvPr>
          <p:cNvGrpSpPr/>
          <p:nvPr/>
        </p:nvGrpSpPr>
        <p:grpSpPr bwMode="gray">
          <a:xfrm>
            <a:off x="6062493" y="6847051"/>
            <a:ext cx="228600" cy="228600"/>
            <a:chOff x="5532574" y="6162439"/>
            <a:chExt cx="996039" cy="996042"/>
          </a:xfrm>
        </p:grpSpPr>
        <p:sp>
          <p:nvSpPr>
            <p:cNvPr id="54" name="Oval 53">
              <a:extLst>
                <a:ext uri="{FF2B5EF4-FFF2-40B4-BE49-F238E27FC236}">
                  <a16:creationId xmlns:a16="http://schemas.microsoft.com/office/drawing/2014/main" id="{4913A016-C182-5394-75F4-EF527F62C5A8}"/>
                </a:ext>
              </a:extLst>
            </p:cNvPr>
            <p:cNvSpPr/>
            <p:nvPr/>
          </p:nvSpPr>
          <p:spPr bwMode="gray">
            <a:xfrm rot="16200000">
              <a:off x="5532574" y="6162442"/>
              <a:ext cx="996039" cy="996039"/>
            </a:xfrm>
            <a:prstGeom prst="ellipse">
              <a:avLst/>
            </a:prstGeom>
            <a:solidFill>
              <a:schemeClr val="accent6"/>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sp>
          <p:nvSpPr>
            <p:cNvPr id="56" name="Oval 59">
              <a:extLst>
                <a:ext uri="{FF2B5EF4-FFF2-40B4-BE49-F238E27FC236}">
                  <a16:creationId xmlns:a16="http://schemas.microsoft.com/office/drawing/2014/main" id="{8007AE05-0367-0DEB-9A08-6E691898C982}"/>
                </a:ext>
              </a:extLst>
            </p:cNvPr>
            <p:cNvSpPr/>
            <p:nvPr/>
          </p:nvSpPr>
          <p:spPr bwMode="gray">
            <a:xfrm rot="16200000">
              <a:off x="5532575" y="6162439"/>
              <a:ext cx="498020" cy="498020"/>
            </a:xfrm>
            <a:custGeom>
              <a:avLst/>
              <a:gdLst>
                <a:gd name="connsiteX0" fmla="*/ 0 w 996039"/>
                <a:gd name="connsiteY0" fmla="*/ 498020 h 996039"/>
                <a:gd name="connsiteX1" fmla="*/ 498020 w 996039"/>
                <a:gd name="connsiteY1" fmla="*/ 0 h 996039"/>
                <a:gd name="connsiteX2" fmla="*/ 996040 w 996039"/>
                <a:gd name="connsiteY2" fmla="*/ 498020 h 996039"/>
                <a:gd name="connsiteX3" fmla="*/ 498020 w 996039"/>
                <a:gd name="connsiteY3" fmla="*/ 996040 h 996039"/>
                <a:gd name="connsiteX4" fmla="*/ 0 w 996039"/>
                <a:gd name="connsiteY4" fmla="*/ 498020 h 996039"/>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0 w 996040"/>
                <a:gd name="connsiteY0" fmla="*/ 498020 h 996040"/>
                <a:gd name="connsiteX1" fmla="*/ 498020 w 996040"/>
                <a:gd name="connsiteY1" fmla="*/ 0 h 996040"/>
                <a:gd name="connsiteX2" fmla="*/ 996040 w 996040"/>
                <a:gd name="connsiteY2" fmla="*/ 498020 h 996040"/>
                <a:gd name="connsiteX3" fmla="*/ 498020 w 996040"/>
                <a:gd name="connsiteY3" fmla="*/ 996040 h 996040"/>
                <a:gd name="connsiteX4" fmla="*/ 0 w 996040"/>
                <a:gd name="connsiteY4" fmla="*/ 498020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118480 w 621601"/>
                <a:gd name="connsiteY0" fmla="*/ 488495 h 996040"/>
                <a:gd name="connsiteX1" fmla="*/ 123581 w 621601"/>
                <a:gd name="connsiteY1" fmla="*/ 0 h 996040"/>
                <a:gd name="connsiteX2" fmla="*/ 621601 w 621601"/>
                <a:gd name="connsiteY2" fmla="*/ 498020 h 996040"/>
                <a:gd name="connsiteX3" fmla="*/ 123581 w 621601"/>
                <a:gd name="connsiteY3" fmla="*/ 996040 h 996040"/>
                <a:gd name="connsiteX4" fmla="*/ 118480 w 621601"/>
                <a:gd name="connsiteY4" fmla="*/ 488495 h 996040"/>
                <a:gd name="connsiteX0" fmla="*/ 0 w 503121"/>
                <a:gd name="connsiteY0" fmla="*/ 488495 h 996040"/>
                <a:gd name="connsiteX1" fmla="*/ 5101 w 503121"/>
                <a:gd name="connsiteY1" fmla="*/ 0 h 996040"/>
                <a:gd name="connsiteX2" fmla="*/ 503121 w 503121"/>
                <a:gd name="connsiteY2" fmla="*/ 498020 h 996040"/>
                <a:gd name="connsiteX3" fmla="*/ 5101 w 503121"/>
                <a:gd name="connsiteY3" fmla="*/ 996040 h 996040"/>
                <a:gd name="connsiteX4" fmla="*/ 0 w 503121"/>
                <a:gd name="connsiteY4" fmla="*/ 488495 h 996040"/>
                <a:gd name="connsiteX0" fmla="*/ 2312 w 498289"/>
                <a:gd name="connsiteY0" fmla="*/ 488495 h 996040"/>
                <a:gd name="connsiteX1" fmla="*/ 269 w 498289"/>
                <a:gd name="connsiteY1" fmla="*/ 0 h 996040"/>
                <a:gd name="connsiteX2" fmla="*/ 498289 w 498289"/>
                <a:gd name="connsiteY2" fmla="*/ 498020 h 996040"/>
                <a:gd name="connsiteX3" fmla="*/ 269 w 498289"/>
                <a:gd name="connsiteY3" fmla="*/ 996040 h 996040"/>
                <a:gd name="connsiteX4" fmla="*/ 2312 w 498289"/>
                <a:gd name="connsiteY4" fmla="*/ 488495 h 996040"/>
                <a:gd name="connsiteX0" fmla="*/ 2043 w 498020"/>
                <a:gd name="connsiteY0" fmla="*/ 488495 h 555088"/>
                <a:gd name="connsiteX1" fmla="*/ 0 w 498020"/>
                <a:gd name="connsiteY1" fmla="*/ 0 h 555088"/>
                <a:gd name="connsiteX2" fmla="*/ 498020 w 498020"/>
                <a:gd name="connsiteY2" fmla="*/ 498020 h 555088"/>
                <a:gd name="connsiteX3" fmla="*/ 2043 w 498020"/>
                <a:gd name="connsiteY3" fmla="*/ 488495 h 555088"/>
                <a:gd name="connsiteX0" fmla="*/ 2043 w 498020"/>
                <a:gd name="connsiteY0" fmla="*/ 488495 h 528744"/>
                <a:gd name="connsiteX1" fmla="*/ 0 w 498020"/>
                <a:gd name="connsiteY1" fmla="*/ 0 h 528744"/>
                <a:gd name="connsiteX2" fmla="*/ 498020 w 498020"/>
                <a:gd name="connsiteY2" fmla="*/ 498020 h 528744"/>
                <a:gd name="connsiteX3" fmla="*/ 2043 w 498020"/>
                <a:gd name="connsiteY3" fmla="*/ 488495 h 528744"/>
                <a:gd name="connsiteX0" fmla="*/ 2043 w 498020"/>
                <a:gd name="connsiteY0" fmla="*/ 488495 h 498020"/>
                <a:gd name="connsiteX1" fmla="*/ 0 w 498020"/>
                <a:gd name="connsiteY1" fmla="*/ 0 h 498020"/>
                <a:gd name="connsiteX2" fmla="*/ 498020 w 498020"/>
                <a:gd name="connsiteY2" fmla="*/ 498020 h 498020"/>
                <a:gd name="connsiteX3" fmla="*/ 2043 w 498020"/>
                <a:gd name="connsiteY3" fmla="*/ 488495 h 498020"/>
                <a:gd name="connsiteX0" fmla="*/ 2043 w 498020"/>
                <a:gd name="connsiteY0" fmla="*/ 498020 h 498020"/>
                <a:gd name="connsiteX1" fmla="*/ 0 w 498020"/>
                <a:gd name="connsiteY1" fmla="*/ 0 h 498020"/>
                <a:gd name="connsiteX2" fmla="*/ 498020 w 498020"/>
                <a:gd name="connsiteY2" fmla="*/ 498020 h 498020"/>
                <a:gd name="connsiteX3" fmla="*/ 2043 w 498020"/>
                <a:gd name="connsiteY3" fmla="*/ 498020 h 498020"/>
              </a:gdLst>
              <a:ahLst/>
              <a:cxnLst>
                <a:cxn ang="0">
                  <a:pos x="connsiteX0" y="connsiteY0"/>
                </a:cxn>
                <a:cxn ang="0">
                  <a:pos x="connsiteX1" y="connsiteY1"/>
                </a:cxn>
                <a:cxn ang="0">
                  <a:pos x="connsiteX2" y="connsiteY2"/>
                </a:cxn>
                <a:cxn ang="0">
                  <a:pos x="connsiteX3" y="connsiteY3"/>
                </a:cxn>
              </a:cxnLst>
              <a:rect l="l" t="t" r="r" b="b"/>
              <a:pathLst>
                <a:path w="498020" h="498020">
                  <a:moveTo>
                    <a:pt x="2043" y="498020"/>
                  </a:moveTo>
                  <a:cubicBezTo>
                    <a:pt x="2043" y="222971"/>
                    <a:pt x="1176" y="52388"/>
                    <a:pt x="0" y="0"/>
                  </a:cubicBezTo>
                  <a:cubicBezTo>
                    <a:pt x="275049" y="0"/>
                    <a:pt x="498020" y="222971"/>
                    <a:pt x="498020" y="498020"/>
                  </a:cubicBezTo>
                  <a:lnTo>
                    <a:pt x="2043" y="498020"/>
                  </a:lnTo>
                  <a:close/>
                </a:path>
              </a:pathLst>
            </a:custGeom>
            <a:solidFill>
              <a:schemeClr val="bg1"/>
            </a:solidFill>
            <a:ln w="9525" cap="rnd">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algn="ctr">
                <a:spcBef>
                  <a:spcPts val="500"/>
                </a:spcBef>
              </a:pPr>
              <a:endParaRPr lang="en-US" sz="1000">
                <a:solidFill>
                  <a:schemeClr val="bg1"/>
                </a:solidFill>
              </a:endParaRPr>
            </a:p>
          </p:txBody>
        </p:sp>
      </p:grpSp>
    </p:spTree>
    <p:extLst>
      <p:ext uri="{BB962C8B-B14F-4D97-AF65-F5344CB8AC3E}">
        <p14:creationId xmlns:p14="http://schemas.microsoft.com/office/powerpoint/2010/main" val="724443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a:extLst>
              <a:ext uri="{FF2B5EF4-FFF2-40B4-BE49-F238E27FC236}">
                <a16:creationId xmlns:a16="http://schemas.microsoft.com/office/drawing/2014/main" id="{FC60C15C-439B-B994-D974-4166D548F43E}"/>
              </a:ext>
            </a:extLst>
          </p:cNvPr>
          <p:cNvSpPr txBox="1"/>
          <p:nvPr/>
        </p:nvSpPr>
        <p:spPr bwMode="gray">
          <a:xfrm>
            <a:off x="320895" y="6383660"/>
            <a:ext cx="6807458" cy="184666"/>
          </a:xfrm>
          <a:prstGeom prst="rect">
            <a:avLst/>
          </a:prstGeom>
          <a:noFill/>
        </p:spPr>
        <p:txBody>
          <a:bodyPr vert="horz" wrap="square" lIns="0" tIns="0" rIns="0" bIns="0" rtlCol="0">
            <a:spAutoFit/>
          </a:bodyPr>
          <a:lstStyle/>
          <a:p>
            <a:pPr marL="0" marR="0" lvl="0" indent="0" algn="l" defTabSz="1018879" rtl="0" eaLnBrk="1" fontAlgn="auto" latinLnBrk="0" hangingPunct="1">
              <a:lnSpc>
                <a:spcPct val="100000"/>
              </a:lnSpc>
              <a:spcBef>
                <a:spcPts val="600"/>
              </a:spcBef>
              <a:spcAft>
                <a:spcPts val="0"/>
              </a:spcAft>
              <a:buClrTx/>
              <a:buSzTx/>
              <a:buFontTx/>
              <a:buNone/>
              <a:tabLst/>
              <a:defRPr/>
            </a:pPr>
            <a:r>
              <a:rPr kumimoji="0" lang="en-US" sz="1200" b="1" i="0" u="none" strike="noStrike" kern="1200" cap="none" spc="0" normalizeH="0" baseline="0" noProof="0">
                <a:ln>
                  <a:noFill/>
                </a:ln>
                <a:solidFill>
                  <a:schemeClr val="accent5"/>
                </a:solidFill>
                <a:effectLst/>
                <a:uLnTx/>
                <a:uFillTx/>
                <a:latin typeface="Arial"/>
                <a:ea typeface="+mn-ea"/>
                <a:cs typeface="+mn-cs"/>
              </a:rPr>
              <a:t>Additional resources (Types of Examples Below)  </a:t>
            </a:r>
          </a:p>
        </p:txBody>
      </p:sp>
      <p:cxnSp>
        <p:nvCxnSpPr>
          <p:cNvPr id="42" name="Straight Connector 41">
            <a:extLst>
              <a:ext uri="{FF2B5EF4-FFF2-40B4-BE49-F238E27FC236}">
                <a16:creationId xmlns:a16="http://schemas.microsoft.com/office/drawing/2014/main" id="{25B42B50-CD9C-70C5-6EA9-0834E4BF7CE7}"/>
              </a:ext>
            </a:extLst>
          </p:cNvPr>
          <p:cNvCxnSpPr>
            <a:cxnSpLocks/>
          </p:cNvCxnSpPr>
          <p:nvPr/>
        </p:nvCxnSpPr>
        <p:spPr bwMode="gray">
          <a:xfrm>
            <a:off x="318419" y="6642496"/>
            <a:ext cx="7208526" cy="0"/>
          </a:xfrm>
          <a:prstGeom prst="line">
            <a:avLst/>
          </a:prstGeom>
          <a:ln w="19050" cap="rnd">
            <a:solidFill>
              <a:schemeClr val="tx2"/>
            </a:solidFill>
            <a:prstDash val="sysDot"/>
            <a:round/>
            <a:headEnd w="lg" len="med"/>
            <a:tailEnd type="none" w="lg" len="me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FFF4A8FD-C6AD-8106-0DF9-DAE787CBE01B}"/>
              </a:ext>
            </a:extLst>
          </p:cNvPr>
          <p:cNvSpPr txBox="1"/>
          <p:nvPr/>
        </p:nvSpPr>
        <p:spPr bwMode="gray">
          <a:xfrm>
            <a:off x="318419" y="6774176"/>
            <a:ext cx="7392103" cy="346249"/>
          </a:xfrm>
          <a:prstGeom prst="rect">
            <a:avLst/>
          </a:prstGeom>
          <a:solidFill>
            <a:schemeClr val="bg1"/>
          </a:solidFill>
        </p:spPr>
        <p:txBody>
          <a:bodyPr vert="horz" wrap="square" lIns="0" tIns="0" rIns="0" bIns="0" rtlCol="0">
            <a:spAutoFit/>
          </a:bodyPr>
          <a:lstStyle/>
          <a:p>
            <a:pPr marR="0" lvl="0" algn="l" defTabSz="1018879" rtl="0" eaLnBrk="1" fontAlgn="auto" latinLnBrk="0" hangingPunct="1">
              <a:lnSpc>
                <a:spcPct val="100000"/>
              </a:lnSpc>
              <a:spcBef>
                <a:spcPts val="300"/>
              </a:spcBef>
              <a:spcAft>
                <a:spcPts val="0"/>
              </a:spcAft>
              <a:buClrTx/>
              <a:buSzTx/>
              <a:tabLst/>
              <a:defRPr/>
            </a:pPr>
            <a:r>
              <a:rPr lang="en-US" sz="1000" b="1" dirty="0">
                <a:solidFill>
                  <a:schemeClr val="accent5"/>
                </a:solidFill>
                <a:latin typeface="Arial"/>
              </a:rPr>
              <a:t>Research</a:t>
            </a:r>
            <a:endParaRPr kumimoji="0" lang="en-US" sz="1000" b="1" i="0" strike="noStrike" kern="1200" cap="none" spc="0" normalizeH="0" baseline="0" noProof="0" dirty="0">
              <a:ln>
                <a:noFill/>
              </a:ln>
              <a:solidFill>
                <a:schemeClr val="accent5"/>
              </a:solidFill>
              <a:effectLst/>
              <a:uLnTx/>
              <a:uFillTx/>
              <a:latin typeface="Arial"/>
              <a:ea typeface="+mn-ea"/>
              <a:cs typeface="+mn-cs"/>
              <a:hlinkClick r:id="rId3">
                <a:extLst>
                  <a:ext uri="{A12FA001-AC4F-418D-AE19-62706E023703}">
                    <ahyp:hlinkClr xmlns:ahyp="http://schemas.microsoft.com/office/drawing/2018/hyperlinkcolor" val="tx"/>
                  </a:ext>
                </a:extLst>
              </a:hlinkClick>
            </a:endParaRPr>
          </a:p>
          <a:p>
            <a:pPr marL="118872" marR="0" lvl="0" indent="-118872" algn="l" defTabSz="1018879"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accent5"/>
                </a:solidFill>
                <a:effectLst/>
                <a:uLnTx/>
                <a:uFillTx/>
                <a:latin typeface="Arial"/>
                <a:ea typeface="+mn-ea"/>
                <a:cs typeface="+mn-cs"/>
                <a:hlinkClick r:id="rId4">
                  <a:extLst>
                    <a:ext uri="{A12FA001-AC4F-418D-AE19-62706E023703}">
                      <ahyp:hlinkClr xmlns:ahyp="http://schemas.microsoft.com/office/drawing/2018/hyperlinkcolor" val="tx"/>
                    </a:ext>
                  </a:extLst>
                </a:hlinkClick>
              </a:rPr>
              <a:t>KIC profile</a:t>
            </a:r>
            <a:endParaRPr kumimoji="0" lang="en-US" sz="1000" b="0" i="0" u="none" strike="noStrike" kern="1200" cap="none" spc="0" normalizeH="0" baseline="0" noProof="0" dirty="0">
              <a:ln>
                <a:noFill/>
              </a:ln>
              <a:solidFill>
                <a:schemeClr val="accent5"/>
              </a:solidFill>
              <a:effectLst/>
              <a:uLnTx/>
              <a:uFillTx/>
              <a:latin typeface="Arial"/>
              <a:ea typeface="+mn-ea"/>
              <a:cs typeface="+mn-cs"/>
            </a:endParaRPr>
          </a:p>
        </p:txBody>
      </p:sp>
      <p:graphicFrame>
        <p:nvGraphicFramePr>
          <p:cNvPr id="18" name="Table 18">
            <a:extLst>
              <a:ext uri="{FF2B5EF4-FFF2-40B4-BE49-F238E27FC236}">
                <a16:creationId xmlns:a16="http://schemas.microsoft.com/office/drawing/2014/main" id="{68DEDC8B-F8A5-4F73-A83B-DCEA474C1582}"/>
              </a:ext>
            </a:extLst>
          </p:cNvPr>
          <p:cNvGraphicFramePr>
            <a:graphicFrameLocks noGrp="1"/>
          </p:cNvGraphicFramePr>
          <p:nvPr>
            <p:extLst>
              <p:ext uri="{D42A27DB-BD31-4B8C-83A1-F6EECF244321}">
                <p14:modId xmlns:p14="http://schemas.microsoft.com/office/powerpoint/2010/main" val="179349678"/>
              </p:ext>
            </p:extLst>
          </p:nvPr>
        </p:nvGraphicFramePr>
        <p:xfrm>
          <a:off x="289485" y="1314434"/>
          <a:ext cx="3474720" cy="3042699"/>
        </p:xfrm>
        <a:graphic>
          <a:graphicData uri="http://schemas.openxmlformats.org/drawingml/2006/table">
            <a:tbl>
              <a:tblPr firstRow="1" bandRow="1">
                <a:tableStyleId>{912C8C85-51F0-491E-9774-3900AFEF0FD7}</a:tableStyleId>
              </a:tblPr>
              <a:tblGrid>
                <a:gridCol w="1681166">
                  <a:extLst>
                    <a:ext uri="{9D8B030D-6E8A-4147-A177-3AD203B41FA5}">
                      <a16:colId xmlns:a16="http://schemas.microsoft.com/office/drawing/2014/main" val="2778728044"/>
                    </a:ext>
                  </a:extLst>
                </a:gridCol>
                <a:gridCol w="1793554">
                  <a:extLst>
                    <a:ext uri="{9D8B030D-6E8A-4147-A177-3AD203B41FA5}">
                      <a16:colId xmlns:a16="http://schemas.microsoft.com/office/drawing/2014/main" val="1768295746"/>
                    </a:ext>
                  </a:extLst>
                </a:gridCol>
              </a:tblGrid>
              <a:tr h="311823">
                <a:tc>
                  <a:txBody>
                    <a:bodyPr/>
                    <a:lstStyle/>
                    <a:p>
                      <a:r>
                        <a:rPr lang="en-US" sz="1000">
                          <a:solidFill>
                            <a:schemeClr val="tx1"/>
                          </a:solidFill>
                        </a:rPr>
                        <a:t>Competitor weakness</a:t>
                      </a:r>
                    </a:p>
                  </a:txBody>
                  <a:tcPr marT="91440" marB="91440">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rgbClr val="FAF8F2"/>
                    </a:solidFill>
                  </a:tcPr>
                </a:tc>
                <a:tc>
                  <a:txBody>
                    <a:bodyPr/>
                    <a:lstStyle/>
                    <a:p>
                      <a:r>
                        <a:rPr lang="en-US" sz="1000">
                          <a:solidFill>
                            <a:schemeClr val="accent6"/>
                          </a:solidFill>
                        </a:rPr>
                        <a:t>Optum strength</a:t>
                      </a:r>
                    </a:p>
                  </a:txBody>
                  <a:tcPr marT="91440" marB="91440">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85947460"/>
                  </a:ext>
                </a:extLst>
              </a:tr>
              <a:tr h="785794">
                <a:tc>
                  <a:txBody>
                    <a:bodyPr/>
                    <a:lstStyle/>
                    <a:p>
                      <a:r>
                        <a:rPr lang="en-US" dirty="0"/>
                        <a:t>Member engagement is focused on telephonic counseling</a:t>
                      </a:r>
                    </a:p>
                  </a:txBody>
                  <a:tcPr marT="91440" marB="91440">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ap="flat" cmpd="sng" algn="ctr">
                      <a:noFill/>
                      <a:prstDash val="sysDot"/>
                      <a:round/>
                      <a:headEnd type="none" w="med" len="med"/>
                      <a:tailEnd type="none" w="med" len="med"/>
                    </a:lnBlToTr>
                    <a:solidFill>
                      <a:srgbClr val="FAF8F2"/>
                    </a:solidFill>
                  </a:tcPr>
                </a:tc>
                <a:tc>
                  <a:txBody>
                    <a:bodyPr/>
                    <a:lstStyle/>
                    <a:p>
                      <a:r>
                        <a:rPr lang="en-US" dirty="0">
                          <a:solidFill>
                            <a:schemeClr val="accent6"/>
                          </a:solidFill>
                        </a:rPr>
                        <a:t>Optum Rx offers omnichannel engagement to meet the member at their preferred channel</a:t>
                      </a:r>
                    </a:p>
                  </a:txBody>
                  <a:tcPr marT="91440" marB="91440">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ap="flat" cmpd="sng" algn="ctr">
                      <a:noFill/>
                      <a:prstDash val="sysDot"/>
                      <a:round/>
                      <a:headEnd type="none" w="med" len="med"/>
                      <a:tailEnd type="none" w="med" len="med"/>
                    </a:lnBlToTr>
                    <a:solidFill>
                      <a:schemeClr val="bg2"/>
                    </a:solidFill>
                  </a:tcPr>
                </a:tc>
                <a:extLst>
                  <a:ext uri="{0D108BD9-81ED-4DB2-BD59-A6C34878D82A}">
                    <a16:rowId xmlns:a16="http://schemas.microsoft.com/office/drawing/2014/main" val="4150051368"/>
                  </a:ext>
                </a:extLst>
              </a:tr>
              <a:tr h="915785">
                <a:tc>
                  <a:txBody>
                    <a:bodyPr/>
                    <a:lstStyle/>
                    <a:p>
                      <a:pPr marL="0" marR="0" lvl="0" indent="0" algn="l" defTabSz="640080" rtl="0" eaLnBrk="1" fontAlgn="auto" latinLnBrk="0" hangingPunct="1">
                        <a:lnSpc>
                          <a:spcPct val="100000"/>
                        </a:lnSpc>
                        <a:spcBef>
                          <a:spcPts val="300"/>
                        </a:spcBef>
                        <a:spcAft>
                          <a:spcPts val="0"/>
                        </a:spcAft>
                        <a:buClrTx/>
                        <a:buSzTx/>
                        <a:buFontTx/>
                        <a:buNone/>
                        <a:tabLst/>
                        <a:defRPr/>
                      </a:pPr>
                      <a:r>
                        <a:rPr lang="en-US" dirty="0"/>
                        <a:t>Digital experience for members lacks pharmacist chat</a:t>
                      </a:r>
                    </a:p>
                  </a:txBody>
                  <a:tcPr marT="91440" marB="91440">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ap="flat" cmpd="sng" algn="ctr">
                      <a:noFill/>
                      <a:prstDash val="sysDot"/>
                      <a:round/>
                      <a:headEnd type="none" w="med" len="med"/>
                      <a:tailEnd type="none" w="med" len="med"/>
                    </a:lnBlToTr>
                    <a:solidFill>
                      <a:srgbClr val="FAF8F2"/>
                    </a:solidFill>
                  </a:tcPr>
                </a:tc>
                <a:tc>
                  <a:txBody>
                    <a:bodyPr/>
                    <a:lstStyle/>
                    <a:p>
                      <a:r>
                        <a:rPr lang="en-US" dirty="0">
                          <a:solidFill>
                            <a:schemeClr val="accent6"/>
                          </a:solidFill>
                        </a:rPr>
                        <a:t>Optum Specialty pharmacy experience includes secure messaging and video chat with pharmacist</a:t>
                      </a:r>
                    </a:p>
                  </a:txBody>
                  <a:tcPr marT="91440" marB="91440">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ap="flat" cmpd="sng" algn="ctr">
                      <a:noFill/>
                      <a:prstDash val="sysDot"/>
                      <a:round/>
                      <a:headEnd type="none" w="med" len="med"/>
                      <a:tailEnd type="none" w="med" len="med"/>
                    </a:lnBlToTr>
                    <a:solidFill>
                      <a:schemeClr val="bg2"/>
                    </a:solidFill>
                  </a:tcPr>
                </a:tc>
                <a:extLst>
                  <a:ext uri="{0D108BD9-81ED-4DB2-BD59-A6C34878D82A}">
                    <a16:rowId xmlns:a16="http://schemas.microsoft.com/office/drawing/2014/main" val="1823368591"/>
                  </a:ext>
                </a:extLst>
              </a:tr>
              <a:tr h="674849">
                <a:tc>
                  <a:txBody>
                    <a:bodyPr/>
                    <a:lstStyle/>
                    <a:p>
                      <a:r>
                        <a:rPr lang="en-US" dirty="0"/>
                        <a:t>Member experience with Specialty Pharmacy </a:t>
                      </a:r>
                    </a:p>
                  </a:txBody>
                  <a:tcPr marT="91440" marB="91440">
                    <a:lnL w="190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ap="flat" cmpd="sng" algn="ctr">
                      <a:noFill/>
                      <a:prstDash val="sysDot"/>
                      <a:round/>
                      <a:headEnd type="none" w="med" len="med"/>
                      <a:tailEnd type="none" w="med" len="med"/>
                    </a:lnBlToTr>
                    <a:solidFill>
                      <a:srgbClr val="FAF8F2"/>
                    </a:solidFill>
                  </a:tcPr>
                </a:tc>
                <a:tc>
                  <a:txBody>
                    <a:bodyPr/>
                    <a:lstStyle/>
                    <a:p>
                      <a:pPr marL="0" marR="0" lvl="0" indent="0" algn="l" defTabSz="640080" rtl="0" eaLnBrk="1" fontAlgn="auto" latinLnBrk="0" hangingPunct="1">
                        <a:lnSpc>
                          <a:spcPct val="100000"/>
                        </a:lnSpc>
                        <a:spcBef>
                          <a:spcPts val="300"/>
                        </a:spcBef>
                        <a:spcAft>
                          <a:spcPts val="0"/>
                        </a:spcAft>
                        <a:buClrTx/>
                        <a:buSzTx/>
                        <a:buFontTx/>
                        <a:buNone/>
                        <a:tabLst/>
                        <a:defRPr/>
                      </a:pPr>
                      <a:r>
                        <a:rPr lang="en-US" dirty="0">
                          <a:solidFill>
                            <a:schemeClr val="accent6"/>
                          </a:solidFill>
                        </a:rPr>
                        <a:t>Optum Specialty Pharmacy is #1 in overall satisfaction in internal JD Power study. Best-in-class for patient facing employees and specialty operations</a:t>
                      </a:r>
                    </a:p>
                  </a:txBody>
                  <a:tcPr marT="91440" marB="91440">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ap="flat" cmpd="sng" algn="ctr">
                      <a:noFill/>
                      <a:prstDash val="sysDot"/>
                      <a:round/>
                      <a:headEnd type="none" w="med" len="med"/>
                      <a:tailEnd type="none" w="med" len="med"/>
                    </a:lnBlToTr>
                    <a:solidFill>
                      <a:schemeClr val="bg2"/>
                    </a:solidFill>
                  </a:tcPr>
                </a:tc>
                <a:extLst>
                  <a:ext uri="{0D108BD9-81ED-4DB2-BD59-A6C34878D82A}">
                    <a16:rowId xmlns:a16="http://schemas.microsoft.com/office/drawing/2014/main" val="1239032204"/>
                  </a:ext>
                </a:extLst>
              </a:tr>
            </a:tbl>
          </a:graphicData>
        </a:graphic>
      </p:graphicFrame>
      <p:graphicFrame>
        <p:nvGraphicFramePr>
          <p:cNvPr id="20" name="Table 18">
            <a:extLst>
              <a:ext uri="{FF2B5EF4-FFF2-40B4-BE49-F238E27FC236}">
                <a16:creationId xmlns:a16="http://schemas.microsoft.com/office/drawing/2014/main" id="{B7E7CA38-361B-7A2B-BA49-2F4BAD65A2B6}"/>
              </a:ext>
            </a:extLst>
          </p:cNvPr>
          <p:cNvGraphicFramePr>
            <a:graphicFrameLocks noGrp="1"/>
          </p:cNvGraphicFramePr>
          <p:nvPr>
            <p:extLst>
              <p:ext uri="{D42A27DB-BD31-4B8C-83A1-F6EECF244321}">
                <p14:modId xmlns:p14="http://schemas.microsoft.com/office/powerpoint/2010/main" val="1642612025"/>
              </p:ext>
            </p:extLst>
          </p:nvPr>
        </p:nvGraphicFramePr>
        <p:xfrm>
          <a:off x="4026961" y="1312913"/>
          <a:ext cx="3474720" cy="2021457"/>
        </p:xfrm>
        <a:graphic>
          <a:graphicData uri="http://schemas.openxmlformats.org/drawingml/2006/table">
            <a:tbl>
              <a:tblPr firstRow="1" bandRow="1">
                <a:tableStyleId>{912C8C85-51F0-491E-9774-3900AFEF0FD7}</a:tableStyleId>
              </a:tblPr>
              <a:tblGrid>
                <a:gridCol w="1667669">
                  <a:extLst>
                    <a:ext uri="{9D8B030D-6E8A-4147-A177-3AD203B41FA5}">
                      <a16:colId xmlns:a16="http://schemas.microsoft.com/office/drawing/2014/main" val="2778728044"/>
                    </a:ext>
                  </a:extLst>
                </a:gridCol>
                <a:gridCol w="1807051">
                  <a:extLst>
                    <a:ext uri="{9D8B030D-6E8A-4147-A177-3AD203B41FA5}">
                      <a16:colId xmlns:a16="http://schemas.microsoft.com/office/drawing/2014/main" val="1768295746"/>
                    </a:ext>
                  </a:extLst>
                </a:gridCol>
              </a:tblGrid>
              <a:tr h="317693">
                <a:tc>
                  <a:txBody>
                    <a:bodyPr/>
                    <a:lstStyle/>
                    <a:p>
                      <a:r>
                        <a:rPr lang="en-US" sz="1000">
                          <a:solidFill>
                            <a:schemeClr val="tx1"/>
                          </a:solidFill>
                        </a:rPr>
                        <a:t>Competitor strength</a:t>
                      </a:r>
                    </a:p>
                  </a:txBody>
                  <a:tcPr marT="91440" marB="91440">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rgbClr val="FAF8F2"/>
                    </a:solidFill>
                  </a:tcPr>
                </a:tc>
                <a:tc>
                  <a:txBody>
                    <a:bodyPr/>
                    <a:lstStyle/>
                    <a:p>
                      <a:r>
                        <a:rPr lang="en-US" sz="1000">
                          <a:solidFill>
                            <a:schemeClr val="accent6"/>
                          </a:solidFill>
                        </a:rPr>
                        <a:t>Optum counterpoint</a:t>
                      </a:r>
                    </a:p>
                  </a:txBody>
                  <a:tcPr marT="91440" marB="91440">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85947460"/>
                  </a:ext>
                </a:extLst>
              </a:tr>
              <a:tr h="680337">
                <a:tc>
                  <a:txBody>
                    <a:bodyPr/>
                    <a:lstStyle/>
                    <a:p>
                      <a:pPr marL="0" marR="0" lvl="0" indent="0" algn="l" defTabSz="640080" rtl="0" eaLnBrk="1" fontAlgn="auto" latinLnBrk="0" hangingPunct="1">
                        <a:lnSpc>
                          <a:spcPct val="100000"/>
                        </a:lnSpc>
                        <a:spcBef>
                          <a:spcPts val="300"/>
                        </a:spcBef>
                        <a:spcAft>
                          <a:spcPts val="0"/>
                        </a:spcAft>
                        <a:buClrTx/>
                        <a:buSzTx/>
                        <a:buFontTx/>
                        <a:buNone/>
                        <a:tabLst/>
                        <a:defRPr/>
                      </a:pPr>
                      <a:r>
                        <a:rPr lang="en-US" dirty="0"/>
                        <a:t>Ascent GPO delivers rebates for several PBMs and health plans </a:t>
                      </a:r>
                    </a:p>
                  </a:txBody>
                  <a:tcPr marT="91440" marB="91440">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solidFill>
                      <a:srgbClr val="FAF8F2"/>
                    </a:solidFill>
                  </a:tcPr>
                </a:tc>
                <a:tc>
                  <a:txBody>
                    <a:bodyPr/>
                    <a:lstStyle/>
                    <a:p>
                      <a:pPr marL="0" marR="0" indent="0" algn="l" defTabSz="640080" rtl="0" eaLnBrk="1" fontAlgn="auto" latinLnBrk="0" hangingPunct="1">
                        <a:lnSpc>
                          <a:spcPct val="100000"/>
                        </a:lnSpc>
                        <a:spcBef>
                          <a:spcPts val="300"/>
                        </a:spcBef>
                        <a:spcAft>
                          <a:spcPts val="0"/>
                        </a:spcAft>
                        <a:buClrTx/>
                        <a:buSzTx/>
                        <a:buFontTx/>
                        <a:buNone/>
                        <a:tabLst/>
                        <a:defRPr/>
                      </a:pPr>
                      <a:r>
                        <a:rPr lang="en-US" dirty="0" err="1">
                          <a:solidFill>
                            <a:schemeClr val="accent6"/>
                          </a:solidFill>
                        </a:rPr>
                        <a:t>Emisar</a:t>
                      </a:r>
                      <a:r>
                        <a:rPr lang="en-US" dirty="0">
                          <a:solidFill>
                            <a:schemeClr val="accent6"/>
                          </a:solidFill>
                        </a:rPr>
                        <a:t> GPO provides prescription savings through group purchasing volume</a:t>
                      </a:r>
                    </a:p>
                  </a:txBody>
                  <a:tcPr marT="91440" marB="91440">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087839867"/>
                  </a:ext>
                </a:extLst>
              </a:tr>
              <a:tr h="786894">
                <a:tc>
                  <a:txBody>
                    <a:bodyPr/>
                    <a:lstStyle/>
                    <a:p>
                      <a:pPr marL="0" marR="0" lvl="0" indent="0" algn="l" defTabSz="640080" rtl="0" eaLnBrk="1" fontAlgn="auto" latinLnBrk="0" hangingPunct="1">
                        <a:lnSpc>
                          <a:spcPct val="100000"/>
                        </a:lnSpc>
                        <a:spcBef>
                          <a:spcPts val="300"/>
                        </a:spcBef>
                        <a:spcAft>
                          <a:spcPts val="0"/>
                        </a:spcAft>
                        <a:buClrTx/>
                        <a:buSzTx/>
                        <a:buFontTx/>
                        <a:buNone/>
                        <a:tabLst/>
                        <a:defRPr/>
                      </a:pPr>
                      <a:r>
                        <a:rPr lang="en-US" dirty="0">
                          <a:solidFill>
                            <a:schemeClr val="tx1"/>
                          </a:solidFill>
                        </a:rPr>
                        <a:t>New transparency models for clients and pharmacies </a:t>
                      </a:r>
                    </a:p>
                  </a:txBody>
                  <a:tcPr marT="91440" marB="91440">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solidFill>
                      <a:srgbClr val="FAF8F2"/>
                    </a:solidFill>
                  </a:tcPr>
                </a:tc>
                <a:tc>
                  <a:txBody>
                    <a:bodyPr/>
                    <a:lstStyle/>
                    <a:p>
                      <a:pPr marL="0" marR="0" lvl="0" indent="0" algn="l" defTabSz="640080" rtl="0" eaLnBrk="1" fontAlgn="auto" latinLnBrk="0" hangingPunct="1">
                        <a:lnSpc>
                          <a:spcPct val="100000"/>
                        </a:lnSpc>
                        <a:spcBef>
                          <a:spcPts val="300"/>
                        </a:spcBef>
                        <a:spcAft>
                          <a:spcPts val="0"/>
                        </a:spcAft>
                        <a:buClrTx/>
                        <a:buSzTx/>
                        <a:buFontTx/>
                        <a:buNone/>
                        <a:tabLst/>
                        <a:defRPr/>
                      </a:pPr>
                      <a:r>
                        <a:rPr lang="en-US" dirty="0">
                          <a:solidFill>
                            <a:schemeClr val="accent6"/>
                          </a:solidFill>
                        </a:rPr>
                        <a:t>Optum Rx offers Cost </a:t>
                      </a:r>
                      <a:r>
                        <a:rPr lang="en-US">
                          <a:solidFill>
                            <a:schemeClr val="accent6"/>
                          </a:solidFill>
                        </a:rPr>
                        <a:t>Made Clear transparent </a:t>
                      </a:r>
                      <a:r>
                        <a:rPr lang="en-US" dirty="0">
                          <a:solidFill>
                            <a:schemeClr val="accent6"/>
                          </a:solidFill>
                        </a:rPr>
                        <a:t>and alternative funding models with the most transparent, independent Pharmacy &amp; Therapeutics committee</a:t>
                      </a:r>
                    </a:p>
                  </a:txBody>
                  <a:tcPr marT="91440" marB="91440">
                    <a:lnL w="19050" cap="flat" cmpd="sng" algn="ctr">
                      <a:solidFill>
                        <a:schemeClr val="bg1"/>
                      </a:solid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150051368"/>
                  </a:ext>
                </a:extLst>
              </a:tr>
            </a:tbl>
          </a:graphicData>
        </a:graphic>
      </p:graphicFrame>
      <p:pic>
        <p:nvPicPr>
          <p:cNvPr id="10" name="Picture 9">
            <a:extLst>
              <a:ext uri="{FF2B5EF4-FFF2-40B4-BE49-F238E27FC236}">
                <a16:creationId xmlns:a16="http://schemas.microsoft.com/office/drawing/2014/main" id="{03A6F330-0CF0-C198-F368-66C35DAA17CA}"/>
              </a:ext>
              <a:ext uri="{C183D7F6-B498-43B3-948B-1728B52AA6E4}">
                <adec:decorative xmlns:adec="http://schemas.microsoft.com/office/drawing/2017/decorative" val="0"/>
              </a:ext>
            </a:extLst>
          </p:cNvPr>
          <p:cNvPicPr>
            <a:picLocks noChangeAspect="1"/>
          </p:cNvPicPr>
          <p:nvPr/>
        </p:nvPicPr>
        <p:blipFill>
          <a:blip r:embed="rId5"/>
          <a:srcRect/>
          <a:stretch/>
        </p:blipFill>
        <p:spPr bwMode="gray">
          <a:xfrm>
            <a:off x="318419" y="843841"/>
            <a:ext cx="390585" cy="390585"/>
          </a:xfrm>
          <a:prstGeom prst="rect">
            <a:avLst/>
          </a:prstGeom>
        </p:spPr>
      </p:pic>
      <p:pic>
        <p:nvPicPr>
          <p:cNvPr id="11" name="Picture 10">
            <a:extLst>
              <a:ext uri="{FF2B5EF4-FFF2-40B4-BE49-F238E27FC236}">
                <a16:creationId xmlns:a16="http://schemas.microsoft.com/office/drawing/2014/main" id="{BD2D90AE-EC9D-366A-F401-98802C4D268C}"/>
              </a:ext>
            </a:extLst>
          </p:cNvPr>
          <p:cNvPicPr>
            <a:picLocks noChangeAspect="1"/>
          </p:cNvPicPr>
          <p:nvPr/>
        </p:nvPicPr>
        <p:blipFill>
          <a:blip r:embed="rId6"/>
          <a:srcRect/>
          <a:stretch/>
        </p:blipFill>
        <p:spPr bwMode="gray">
          <a:xfrm>
            <a:off x="3971779" y="899567"/>
            <a:ext cx="390586" cy="390586"/>
          </a:xfrm>
          <a:prstGeom prst="rect">
            <a:avLst/>
          </a:prstGeom>
          <a:ln>
            <a:noFill/>
          </a:ln>
        </p:spPr>
      </p:pic>
      <p:sp>
        <p:nvSpPr>
          <p:cNvPr id="13" name="Round Same Side Corner Rectangle 12">
            <a:extLst>
              <a:ext uri="{FF2B5EF4-FFF2-40B4-BE49-F238E27FC236}">
                <a16:creationId xmlns:a16="http://schemas.microsoft.com/office/drawing/2014/main" id="{4859526B-C36F-3653-A2E8-BB3FB0E1AABF}"/>
              </a:ext>
            </a:extLst>
          </p:cNvPr>
          <p:cNvSpPr/>
          <p:nvPr/>
        </p:nvSpPr>
        <p:spPr bwMode="gray">
          <a:xfrm>
            <a:off x="297951" y="351983"/>
            <a:ext cx="7228993" cy="302817"/>
          </a:xfrm>
          <a:prstGeom prst="round2SameRect">
            <a:avLst/>
          </a:prstGeom>
          <a:solidFill>
            <a:schemeClr val="accent6"/>
          </a:solidFill>
          <a:ln w="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600"/>
              </a:spcBef>
            </a:pPr>
            <a:r>
              <a:rPr lang="en-US" sz="1200" b="1" dirty="0">
                <a:solidFill>
                  <a:schemeClr val="bg1"/>
                </a:solidFill>
              </a:rPr>
              <a:t>Selling against </a:t>
            </a:r>
            <a:r>
              <a:rPr lang="en-US" sz="1200" b="1">
                <a:solidFill>
                  <a:schemeClr val="bg1"/>
                </a:solidFill>
              </a:rPr>
              <a:t>Competitor Express Scripts</a:t>
            </a:r>
            <a:endParaRPr lang="en-US" sz="1200" b="1" dirty="0">
              <a:solidFill>
                <a:schemeClr val="bg1"/>
              </a:solidFill>
            </a:endParaRPr>
          </a:p>
        </p:txBody>
      </p:sp>
      <p:sp>
        <p:nvSpPr>
          <p:cNvPr id="16" name="TextBox 15">
            <a:extLst>
              <a:ext uri="{FF2B5EF4-FFF2-40B4-BE49-F238E27FC236}">
                <a16:creationId xmlns:a16="http://schemas.microsoft.com/office/drawing/2014/main" id="{35863BFC-BF15-E20A-182A-F56DEB79F82D}"/>
              </a:ext>
            </a:extLst>
          </p:cNvPr>
          <p:cNvSpPr txBox="1"/>
          <p:nvPr/>
        </p:nvSpPr>
        <p:spPr bwMode="gray">
          <a:xfrm>
            <a:off x="818888" y="1008096"/>
            <a:ext cx="2347274" cy="184666"/>
          </a:xfrm>
          <a:prstGeom prst="rect">
            <a:avLst/>
          </a:prstGeom>
          <a:noFill/>
        </p:spPr>
        <p:txBody>
          <a:bodyPr wrap="square" lIns="0" tIns="0" rIns="0" bIns="0" rtlCol="0">
            <a:spAutoFit/>
          </a:bodyPr>
          <a:lstStyle/>
          <a:p>
            <a:pPr>
              <a:spcBef>
                <a:spcPts val="600"/>
              </a:spcBef>
            </a:pPr>
            <a:r>
              <a:rPr lang="en-US" sz="1200" b="1">
                <a:solidFill>
                  <a:schemeClr val="accent6"/>
                </a:solidFill>
              </a:rPr>
              <a:t>Offensive positioning</a:t>
            </a:r>
            <a:endParaRPr lang="en-US" sz="1000">
              <a:solidFill>
                <a:schemeClr val="accent6"/>
              </a:solidFill>
            </a:endParaRPr>
          </a:p>
        </p:txBody>
      </p:sp>
      <p:sp>
        <p:nvSpPr>
          <p:cNvPr id="17" name="TextBox 16">
            <a:extLst>
              <a:ext uri="{FF2B5EF4-FFF2-40B4-BE49-F238E27FC236}">
                <a16:creationId xmlns:a16="http://schemas.microsoft.com/office/drawing/2014/main" id="{A0CC5908-4563-DE51-0296-1287D30B5A35}"/>
              </a:ext>
            </a:extLst>
          </p:cNvPr>
          <p:cNvSpPr txBox="1"/>
          <p:nvPr/>
        </p:nvSpPr>
        <p:spPr bwMode="gray">
          <a:xfrm>
            <a:off x="4485397" y="1017149"/>
            <a:ext cx="2347274" cy="184666"/>
          </a:xfrm>
          <a:prstGeom prst="rect">
            <a:avLst/>
          </a:prstGeom>
          <a:noFill/>
        </p:spPr>
        <p:txBody>
          <a:bodyPr wrap="square" lIns="0" tIns="0" rIns="0" bIns="0" rtlCol="0">
            <a:spAutoFit/>
          </a:bodyPr>
          <a:lstStyle/>
          <a:p>
            <a:pPr>
              <a:spcBef>
                <a:spcPts val="600"/>
              </a:spcBef>
            </a:pPr>
            <a:r>
              <a:rPr lang="en-US" sz="1200" b="1">
                <a:solidFill>
                  <a:schemeClr val="accent6"/>
                </a:solidFill>
              </a:rPr>
              <a:t>Defensive positioning</a:t>
            </a:r>
            <a:endParaRPr lang="en-US" sz="1000">
              <a:solidFill>
                <a:schemeClr val="accent6"/>
              </a:solidFill>
            </a:endParaRPr>
          </a:p>
        </p:txBody>
      </p:sp>
      <p:sp>
        <p:nvSpPr>
          <p:cNvPr id="25" name="TextBox 24">
            <a:extLst>
              <a:ext uri="{FF2B5EF4-FFF2-40B4-BE49-F238E27FC236}">
                <a16:creationId xmlns:a16="http://schemas.microsoft.com/office/drawing/2014/main" id="{77DB6FEB-5438-FCCF-218D-5CEBB11A0935}"/>
              </a:ext>
            </a:extLst>
          </p:cNvPr>
          <p:cNvSpPr txBox="1"/>
          <p:nvPr/>
        </p:nvSpPr>
        <p:spPr bwMode="gray">
          <a:xfrm>
            <a:off x="-725864" y="9427"/>
            <a:ext cx="65" cy="153888"/>
          </a:xfrm>
          <a:prstGeom prst="rect">
            <a:avLst/>
          </a:prstGeom>
          <a:noFill/>
        </p:spPr>
        <p:txBody>
          <a:bodyPr wrap="none" lIns="0" tIns="0" rIns="0" bIns="0" rtlCol="0">
            <a:spAutoFit/>
          </a:bodyPr>
          <a:lstStyle/>
          <a:p>
            <a:pPr algn="l">
              <a:spcBef>
                <a:spcPts val="600"/>
              </a:spcBef>
            </a:pPr>
            <a:endParaRPr lang="en-US" sz="1000" err="1"/>
          </a:p>
        </p:txBody>
      </p:sp>
    </p:spTree>
    <p:extLst>
      <p:ext uri="{BB962C8B-B14F-4D97-AF65-F5344CB8AC3E}">
        <p14:creationId xmlns:p14="http://schemas.microsoft.com/office/powerpoint/2010/main" val="1523043883"/>
      </p:ext>
    </p:extLst>
  </p:cSld>
  <p:clrMapOvr>
    <a:masterClrMapping/>
  </p:clrMapOvr>
</p:sld>
</file>

<file path=ppt/theme/theme1.xml><?xml version="1.0" encoding="utf-8"?>
<a:theme xmlns:a="http://schemas.openxmlformats.org/drawingml/2006/main" name="Optum Portrait">
  <a:themeElements>
    <a:clrScheme name="Optum Color Palette 2023">
      <a:dk1>
        <a:srgbClr val="4B4D4F"/>
      </a:dk1>
      <a:lt1>
        <a:srgbClr val="FFFFFF"/>
      </a:lt1>
      <a:dk2>
        <a:srgbClr val="FF612B"/>
      </a:dk2>
      <a:lt2>
        <a:srgbClr val="D9F6FA"/>
      </a:lt2>
      <a:accent1>
        <a:srgbClr val="4B4D4F"/>
      </a:accent1>
      <a:accent2>
        <a:srgbClr val="4B4D4F"/>
      </a:accent2>
      <a:accent3>
        <a:srgbClr val="4B4D4F"/>
      </a:accent3>
      <a:accent4>
        <a:srgbClr val="4B4D4F"/>
      </a:accent4>
      <a:accent5>
        <a:srgbClr val="4B4D4F"/>
      </a:accent5>
      <a:accent6>
        <a:srgbClr val="002677"/>
      </a:accent6>
      <a:hlink>
        <a:srgbClr val="196ECF"/>
      </a:hlink>
      <a:folHlink>
        <a:srgbClr val="4B4D4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2"/>
        </a:solidFill>
        <a:ln cap="rnd">
          <a:noFill/>
          <a:roun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rtl="0" eaLnBrk="1" fontAlgn="auto" hangingPunct="1">
          <a:lnSpc>
            <a:spcPct val="100000"/>
          </a:lnSpc>
          <a:spcBef>
            <a:spcPts val="600"/>
          </a:spcBef>
          <a:spcAft>
            <a:spcPts val="0"/>
          </a:spcAft>
          <a:defRPr sz="1000" b="0" i="0" u="none" baseline="0" dirty="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9050" cap="rnd">
          <a:solidFill>
            <a:schemeClr val="accent6"/>
          </a:solidFill>
          <a:round/>
          <a:headEnd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lgn="l">
          <a:spcBef>
            <a:spcPts val="600"/>
          </a:spcBef>
          <a:defRPr sz="1000" dirty="0" err="1" smtClean="0"/>
        </a:defPPr>
      </a:lstStyle>
    </a:txDef>
  </a:objectDefaults>
  <a:extraClrSchemeLst>
    <a:extraClrScheme>
      <a:clrScheme name="Optum Color Palette 2023">
        <a:dk1>
          <a:srgbClr val="4B4D4F"/>
        </a:dk1>
        <a:lt1>
          <a:srgbClr val="FFFFFF"/>
        </a:lt1>
        <a:dk2>
          <a:srgbClr val="FF612B"/>
        </a:dk2>
        <a:lt2>
          <a:srgbClr val="D9F6FA"/>
        </a:lt2>
        <a:accent1>
          <a:srgbClr val="4B4D4F"/>
        </a:accent1>
        <a:accent2>
          <a:srgbClr val="4B4D4F"/>
        </a:accent2>
        <a:accent3>
          <a:srgbClr val="4B4D4F"/>
        </a:accent3>
        <a:accent4>
          <a:srgbClr val="4B4D4F"/>
        </a:accent4>
        <a:accent5>
          <a:srgbClr val="4B4D4F"/>
        </a:accent5>
        <a:accent6>
          <a:srgbClr val="002677"/>
        </a:accent6>
        <a:hlink>
          <a:srgbClr val="196ECF"/>
        </a:hlink>
        <a:folHlink>
          <a:srgbClr val="4B4D4F"/>
        </a:folHlink>
      </a:clrScheme>
    </a:extraClrScheme>
  </a:extraClrSchemeLst>
  <a:custClrLst>
    <a:custClr name="Warm White">
      <a:srgbClr val="FAF8F2"/>
    </a:custClr>
    <a:custClr name="Blank">
      <a:srgbClr val="FFFFFF"/>
    </a:custClr>
    <a:custClr name="Green Success">
      <a:srgbClr val="007000"/>
    </a:custClr>
    <a:custClr name="Red Alert">
      <a:srgbClr val="C40000"/>
    </a:custClr>
    <a:custClr name="Gold Callout">
      <a:srgbClr val="F5B700"/>
    </a:custClr>
    <a:custClr name="Blank">
      <a:srgbClr val="FFFFFF"/>
    </a:custClr>
    <a:custClr name="Blank">
      <a:srgbClr val="FFFFFF"/>
    </a:custClr>
    <a:custClr name="Lagoon">
      <a:srgbClr val="007C89"/>
    </a:custClr>
    <a:custClr name="Violet">
      <a:srgbClr val="422C88"/>
    </a:custClr>
    <a:custClr name="Strawberry">
      <a:srgbClr val="A32A2E"/>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Rainwater">
      <a:srgbClr val="6FC1B1"/>
    </a:custClr>
    <a:custClr name="Iris">
      <a:srgbClr val="8061BC"/>
    </a:custClr>
    <a:custClr name="Apple">
      <a:srgbClr val="D13F44"/>
    </a:custClr>
  </a:custClrLst>
  <a:extLst>
    <a:ext uri="{05A4C25C-085E-4340-85A3-A5531E510DB2}">
      <thm15:themeFamily xmlns:thm15="http://schemas.microsoft.com/office/thememl/2012/main" name="optum-portrait-glg-20230101.potx" id="{E4F58AFA-84D2-419C-BE4B-AE96676D3923}" vid="{4FB4D3FF-BCC9-4030-AFBD-D3F24FFD2FEB}"/>
    </a:ext>
  </a:extLst>
</a:theme>
</file>

<file path=ppt/theme/theme2.xml><?xml version="1.0" encoding="utf-8"?>
<a:theme xmlns:a="http://schemas.openxmlformats.org/drawingml/2006/main" name="1_Optum Portrait">
  <a:themeElements>
    <a:clrScheme name="Optum Color Palette 2023">
      <a:dk1>
        <a:srgbClr val="4B4D4F"/>
      </a:dk1>
      <a:lt1>
        <a:srgbClr val="FFFFFF"/>
      </a:lt1>
      <a:dk2>
        <a:srgbClr val="FF612B"/>
      </a:dk2>
      <a:lt2>
        <a:srgbClr val="D9F6FA"/>
      </a:lt2>
      <a:accent1>
        <a:srgbClr val="4B4D4F"/>
      </a:accent1>
      <a:accent2>
        <a:srgbClr val="4B4D4F"/>
      </a:accent2>
      <a:accent3>
        <a:srgbClr val="4B4D4F"/>
      </a:accent3>
      <a:accent4>
        <a:srgbClr val="4B4D4F"/>
      </a:accent4>
      <a:accent5>
        <a:srgbClr val="4B4D4F"/>
      </a:accent5>
      <a:accent6>
        <a:srgbClr val="002677"/>
      </a:accent6>
      <a:hlink>
        <a:srgbClr val="0C55B8"/>
      </a:hlink>
      <a:folHlink>
        <a:srgbClr val="4B4D4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2"/>
        </a:solidFill>
        <a:ln cap="rnd">
          <a:noFill/>
          <a:roun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rtl="0" eaLnBrk="1" fontAlgn="auto" hangingPunct="1">
          <a:lnSpc>
            <a:spcPct val="100000"/>
          </a:lnSpc>
          <a:spcBef>
            <a:spcPts val="600"/>
          </a:spcBef>
          <a:spcAft>
            <a:spcPts val="0"/>
          </a:spcAft>
          <a:defRPr sz="1000" b="0" i="0" u="none" baseline="0" dirty="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9050" cap="rnd">
          <a:solidFill>
            <a:schemeClr val="accent6"/>
          </a:solidFill>
          <a:round/>
          <a:headEnd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lgn="l">
          <a:spcBef>
            <a:spcPts val="600"/>
          </a:spcBef>
          <a:defRPr sz="1000" dirty="0" err="1" smtClean="0"/>
        </a:defPPr>
      </a:lstStyle>
    </a:txDef>
  </a:objectDefaults>
  <a:extraClrSchemeLst>
    <a:extraClrScheme>
      <a:clrScheme name="Optum Color Palette 2023">
        <a:dk1>
          <a:srgbClr val="4B4D4F"/>
        </a:dk1>
        <a:lt1>
          <a:srgbClr val="FFFFFF"/>
        </a:lt1>
        <a:dk2>
          <a:srgbClr val="FF612B"/>
        </a:dk2>
        <a:lt2>
          <a:srgbClr val="D9F6FA"/>
        </a:lt2>
        <a:accent1>
          <a:srgbClr val="4B4D4F"/>
        </a:accent1>
        <a:accent2>
          <a:srgbClr val="4B4D4F"/>
        </a:accent2>
        <a:accent3>
          <a:srgbClr val="4B4D4F"/>
        </a:accent3>
        <a:accent4>
          <a:srgbClr val="4B4D4F"/>
        </a:accent4>
        <a:accent5>
          <a:srgbClr val="4B4D4F"/>
        </a:accent5>
        <a:accent6>
          <a:srgbClr val="002677"/>
        </a:accent6>
        <a:hlink>
          <a:srgbClr val="0C55B8"/>
        </a:hlink>
        <a:folHlink>
          <a:srgbClr val="4B4D4F"/>
        </a:folHlink>
      </a:clrScheme>
    </a:extraClrScheme>
  </a:extraClrSchemeLst>
  <a:custClrLst>
    <a:custClr name="Turquoise 60">
      <a:srgbClr val="15A796"/>
    </a:custClr>
    <a:custClr name="Pink 60">
      <a:srgbClr val="C72887"/>
    </a:custClr>
    <a:custClr name="Purple 60">
      <a:srgbClr val="8061BC"/>
    </a:custClr>
    <a:custClr name="Tangerine 60">
      <a:srgbClr val="E4780C"/>
    </a:custClr>
    <a:custClr name="Sapphire 60">
      <a:srgbClr val="1E82CB"/>
    </a:custClr>
    <a:custClr name="Gray 60">
      <a:srgbClr val="7D7F81"/>
    </a:custClr>
    <a:custClr name="Blank">
      <a:srgbClr val="FFFFFF"/>
    </a:custClr>
    <a:custClr name="Red 80">
      <a:srgbClr val="C40000"/>
    </a:custClr>
    <a:custClr name="Yellow 20">
      <a:srgbClr val="FFF84F"/>
    </a:custClr>
    <a:custClr name="Green 40">
      <a:srgbClr val="61D661"/>
    </a:custClr>
    <a:custClr name="Turquoise 20">
      <a:srgbClr val="AEE2D5"/>
    </a:custClr>
    <a:custClr name="Pink 20">
      <a:srgbClr val="F6BCDC"/>
    </a:custClr>
    <a:custClr name="Purple 20">
      <a:srgbClr val="D9CFEB"/>
    </a:custClr>
    <a:custClr name="Tangerine 20">
      <a:srgbClr val="FFD7B3"/>
    </a:custClr>
    <a:custClr name="Sapphire 20">
      <a:srgbClr val="C4DFF6"/>
    </a:custClr>
    <a:custClr name="Gray 20">
      <a:srgbClr val="E5E5E6"/>
    </a:custClr>
    <a:custClr name="Blank">
      <a:srgbClr val="FFFFFF"/>
    </a:custClr>
    <a:custClr name="Blank">
      <a:srgbClr val="FFFFFF"/>
    </a:custClr>
    <a:custClr name="Yellow Outline">
      <a:srgbClr val="AD8D01"/>
    </a:custClr>
    <a:custClr name="Green Outline">
      <a:srgbClr val="03AB03"/>
    </a:custClr>
    <a:custClr name="Turquoise 50">
      <a:srgbClr val="4EC3AD"/>
    </a:custClr>
    <a:custClr name="Pink 40">
      <a:srgbClr val="E676BA"/>
    </a:custClr>
    <a:custClr name="Purple 40">
      <a:srgbClr val="B3A0D7"/>
    </a:custClr>
    <a:custClr name="Tangerine 40">
      <a:srgbClr val="FFAC61"/>
    </a:custClr>
    <a:custClr name="Sapphire 40">
      <a:srgbClr val="83C0EC"/>
    </a:custClr>
    <a:custClr name="Gray 40">
      <a:srgbClr val="B1B2B4"/>
    </a:custClr>
    <a:custClr name="Blank">
      <a:srgbClr val="FFFFFF"/>
    </a:custClr>
    <a:custClr name="Blank">
      <a:srgbClr val="FFFFFF"/>
    </a:custClr>
    <a:custClr name="Blank">
      <a:srgbClr val="FFFFFF"/>
    </a:custClr>
    <a:custClr name="Blank">
      <a:srgbClr val="FFFFFF"/>
    </a:custClr>
    <a:custClr name="Turquoise 60">
      <a:srgbClr val="15A796"/>
    </a:custClr>
    <a:custClr name="Pink 60">
      <a:srgbClr val="C72887"/>
    </a:custClr>
    <a:custClr name="Purple 60">
      <a:srgbClr val="8061BC"/>
    </a:custClr>
    <a:custClr name="Tangerine 60">
      <a:srgbClr val="E4780C"/>
    </a:custClr>
    <a:custClr name="Sapphire 60">
      <a:srgbClr val="1E82CB"/>
    </a:custClr>
    <a:custClr name="Gray 60">
      <a:srgbClr val="7D7F81"/>
    </a:custClr>
    <a:custClr name="Blank">
      <a:srgbClr val="FFFFFF"/>
    </a:custClr>
    <a:custClr name="Blank">
      <a:srgbClr val="FFFFFF"/>
    </a:custClr>
    <a:custClr name="Blank">
      <a:srgbClr val="FFFFFF"/>
    </a:custClr>
    <a:custClr name="Warm White">
      <a:srgbClr val="FAF8F2"/>
    </a:custClr>
    <a:custClr name="Turquoise 80">
      <a:srgbClr val="218371"/>
    </a:custClr>
    <a:custClr name="Pink 80">
      <a:srgbClr val="8C195E"/>
    </a:custClr>
    <a:custClr name="Purple 80">
      <a:srgbClr val="422C88"/>
    </a:custClr>
    <a:custClr name="Tangerine 80">
      <a:srgbClr val="B85B06"/>
    </a:custClr>
    <a:custClr name="Sapphire 80">
      <a:srgbClr val="155C8E"/>
    </a:custClr>
    <a:custClr name="Gray 80">
      <a:srgbClr val="4B4D4F"/>
    </a:custClr>
    <a:custClr name="Blank">
      <a:srgbClr val="FFFFFF"/>
    </a:custClr>
    <a:custClr name="Blank">
      <a:srgbClr val="FFFFFF"/>
    </a:custClr>
    <a:custClr name="Blank">
      <a:srgbClr val="FFFFFF"/>
    </a:custClr>
    <a:custClr name="Blank">
      <a:srgbClr val="FFFFFF"/>
    </a:custClr>
  </a:custClrLst>
  <a:extLst>
    <a:ext uri="{05A4C25C-085E-4340-85A3-A5531E510DB2}">
      <thm15:themeFamily xmlns:thm15="http://schemas.microsoft.com/office/thememl/2012/main" name="optum-portrait-template-20230101.potx" id="{F0B706A7-5CF5-4A11-96BB-EA03A2BB4976}" vid="{1C10BF83-4005-40E2-B7F2-99DB69C93516}"/>
    </a:ext>
  </a:extLst>
</a:theme>
</file>

<file path=ppt/theme/theme3.xml><?xml version="1.0" encoding="utf-8"?>
<a:theme xmlns:a="http://schemas.openxmlformats.org/drawingml/2006/main" name="Office Theme">
  <a:themeElements>
    <a:clrScheme name="Optum Color Palette 2023">
      <a:dk1>
        <a:srgbClr val="4B4D4F"/>
      </a:dk1>
      <a:lt1>
        <a:srgbClr val="FFFFFF"/>
      </a:lt1>
      <a:dk2>
        <a:srgbClr val="FF612B"/>
      </a:dk2>
      <a:lt2>
        <a:srgbClr val="D9F6FA"/>
      </a:lt2>
      <a:accent1>
        <a:srgbClr val="4B4D4F"/>
      </a:accent1>
      <a:accent2>
        <a:srgbClr val="4B4D4F"/>
      </a:accent2>
      <a:accent3>
        <a:srgbClr val="4B4D4F"/>
      </a:accent3>
      <a:accent4>
        <a:srgbClr val="4B4D4F"/>
      </a:accent4>
      <a:accent5>
        <a:srgbClr val="4B4D4F"/>
      </a:accent5>
      <a:accent6>
        <a:srgbClr val="002677"/>
      </a:accent6>
      <a:hlink>
        <a:srgbClr val="196ECF"/>
      </a:hlink>
      <a:folHlink>
        <a:srgbClr val="4B4D4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ptum Color Palette 2023">
      <a:dk1>
        <a:srgbClr val="4B4D4F"/>
      </a:dk1>
      <a:lt1>
        <a:srgbClr val="FFFFFF"/>
      </a:lt1>
      <a:dk2>
        <a:srgbClr val="FF612B"/>
      </a:dk2>
      <a:lt2>
        <a:srgbClr val="D9F6FA"/>
      </a:lt2>
      <a:accent1>
        <a:srgbClr val="4B4D4F"/>
      </a:accent1>
      <a:accent2>
        <a:srgbClr val="4B4D4F"/>
      </a:accent2>
      <a:accent3>
        <a:srgbClr val="4B4D4F"/>
      </a:accent3>
      <a:accent4>
        <a:srgbClr val="4B4D4F"/>
      </a:accent4>
      <a:accent5>
        <a:srgbClr val="4B4D4F"/>
      </a:accent5>
      <a:accent6>
        <a:srgbClr val="002677"/>
      </a:accent6>
      <a:hlink>
        <a:srgbClr val="196ECF"/>
      </a:hlink>
      <a:folHlink>
        <a:srgbClr val="4B4D4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ef74aa9-bfbc-4306-9210-0ffec075861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A191E6B317A84BAD7EA23D8090F933" ma:contentTypeVersion="16" ma:contentTypeDescription="Create a new document." ma:contentTypeScope="" ma:versionID="a8028ca0f67cda2cad5106794f77a588">
  <xsd:schema xmlns:xsd="http://www.w3.org/2001/XMLSchema" xmlns:xs="http://www.w3.org/2001/XMLSchema" xmlns:p="http://schemas.microsoft.com/office/2006/metadata/properties" xmlns:ns3="cef74aa9-bfbc-4306-9210-0ffec0758615" xmlns:ns4="99e68edb-8fa3-4699-b6bc-438a7f136b1a" targetNamespace="http://schemas.microsoft.com/office/2006/metadata/properties" ma:root="true" ma:fieldsID="3318ce8bf7a9fb7a70d254947e9474d4" ns3:_="" ns4:_="">
    <xsd:import namespace="cef74aa9-bfbc-4306-9210-0ffec0758615"/>
    <xsd:import namespace="99e68edb-8fa3-4699-b6bc-438a7f136b1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f74aa9-bfbc-4306-9210-0ffec07586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9e68edb-8fa3-4699-b6bc-438a7f136b1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473404-289C-4B89-A596-C0ACB131F230}">
  <ds:schemaRefs>
    <ds:schemaRef ds:uri="http://schemas.microsoft.com/sharepoint/v3/contenttype/forms"/>
  </ds:schemaRefs>
</ds:datastoreItem>
</file>

<file path=customXml/itemProps2.xml><?xml version="1.0" encoding="utf-8"?>
<ds:datastoreItem xmlns:ds="http://schemas.openxmlformats.org/officeDocument/2006/customXml" ds:itemID="{AB32F25F-DCE0-4D3F-902C-CA37CE453F0B}">
  <ds:schemaRefs>
    <ds:schemaRef ds:uri="http://schemas.microsoft.com/office/2006/documentManagement/types"/>
    <ds:schemaRef ds:uri="99e68edb-8fa3-4699-b6bc-438a7f136b1a"/>
    <ds:schemaRef ds:uri="http://schemas.openxmlformats.org/package/2006/metadata/core-properties"/>
    <ds:schemaRef ds:uri="http://purl.org/dc/elements/1.1/"/>
    <ds:schemaRef ds:uri="http://schemas.microsoft.com/office/infopath/2007/PartnerControls"/>
    <ds:schemaRef ds:uri="cef74aa9-bfbc-4306-9210-0ffec0758615"/>
    <ds:schemaRef ds:uri="http://schemas.microsoft.com/office/2006/metadata/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67EE1993-5C4B-4BB3-A95E-5C8B2228EE6B}">
  <ds:schemaRefs>
    <ds:schemaRef ds:uri="99e68edb-8fa3-4699-b6bc-438a7f136b1a"/>
    <ds:schemaRef ds:uri="cef74aa9-bfbc-4306-9210-0ffec07586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optum-portrait-glg-20230101</Template>
  <TotalTime>16200</TotalTime>
  <Words>640</Words>
  <Application>Microsoft Office PowerPoint</Application>
  <PresentationFormat>Custom</PresentationFormat>
  <Paragraphs>98</Paragraphs>
  <Slides>4</Slides>
  <Notes>3</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4</vt:i4>
      </vt:variant>
    </vt:vector>
  </HeadingPairs>
  <TitlesOfParts>
    <vt:vector size="7" baseType="lpstr">
      <vt:lpstr>Arial</vt:lpstr>
      <vt:lpstr>Optum Portrait</vt:lpstr>
      <vt:lpstr>1_Optum Portrait</vt:lpstr>
      <vt:lpstr>Express Scripts</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Competitor battlecards</dc:title>
  <dc:creator>Oshinski, Katie</dc:creator>
  <dc:description>Optum 2023 template developed by Creative Partners. Portrait standard GLG.</dc:description>
  <cp:lastModifiedBy>Kocchi, Dan R</cp:lastModifiedBy>
  <cp:revision>2</cp:revision>
  <cp:lastPrinted>2023-12-05T17:52:57Z</cp:lastPrinted>
  <dcterms:created xsi:type="dcterms:W3CDTF">2023-07-11T21:26:03Z</dcterms:created>
  <dcterms:modified xsi:type="dcterms:W3CDTF">2024-03-01T17:01:41Z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8a73c85-e524-44a6-bd58-7df7ef87be8f_Enabled">
    <vt:lpwstr>true</vt:lpwstr>
  </property>
  <property fmtid="{D5CDD505-2E9C-101B-9397-08002B2CF9AE}" pid="3" name="MSIP_Label_a8a73c85-e524-44a6-bd58-7df7ef87be8f_SetDate">
    <vt:lpwstr>2022-09-27T13:14:29Z</vt:lpwstr>
  </property>
  <property fmtid="{D5CDD505-2E9C-101B-9397-08002B2CF9AE}" pid="4" name="MSIP_Label_a8a73c85-e524-44a6-bd58-7df7ef87be8f_Method">
    <vt:lpwstr>Privileged</vt:lpwstr>
  </property>
  <property fmtid="{D5CDD505-2E9C-101B-9397-08002B2CF9AE}" pid="5" name="MSIP_Label_a8a73c85-e524-44a6-bd58-7df7ef87be8f_Name">
    <vt:lpwstr>Internal Label</vt:lpwstr>
  </property>
  <property fmtid="{D5CDD505-2E9C-101B-9397-08002B2CF9AE}" pid="6" name="MSIP_Label_a8a73c85-e524-44a6-bd58-7df7ef87be8f_SiteId">
    <vt:lpwstr>db05faca-c82a-4b9d-b9c5-0f64b6755421</vt:lpwstr>
  </property>
  <property fmtid="{D5CDD505-2E9C-101B-9397-08002B2CF9AE}" pid="7" name="MSIP_Label_a8a73c85-e524-44a6-bd58-7df7ef87be8f_ActionId">
    <vt:lpwstr>c70085d4-1838-4bbe-b38a-ea3d849a7d98</vt:lpwstr>
  </property>
  <property fmtid="{D5CDD505-2E9C-101B-9397-08002B2CF9AE}" pid="8" name="MSIP_Label_a8a73c85-e524-44a6-bd58-7df7ef87be8f_ContentBits">
    <vt:lpwstr>0</vt:lpwstr>
  </property>
  <property fmtid="{D5CDD505-2E9C-101B-9397-08002B2CF9AE}" pid="9" name="ContentTypeId">
    <vt:lpwstr>0x01010042A191E6B317A84BAD7EA23D8090F933</vt:lpwstr>
  </property>
</Properties>
</file>